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7" r:id="rId6"/>
    <p:sldId id="285" r:id="rId7"/>
    <p:sldId id="281" r:id="rId8"/>
    <p:sldId id="290" r:id="rId9"/>
    <p:sldId id="296" r:id="rId10"/>
    <p:sldId id="289" r:id="rId11"/>
    <p:sldId id="294" r:id="rId12"/>
    <p:sldId id="292" r:id="rId13"/>
    <p:sldId id="295" r:id="rId14"/>
    <p:sldId id="297" r:id="rId15"/>
    <p:sldId id="257" r:id="rId16"/>
    <p:sldId id="265" r:id="rId17"/>
    <p:sldId id="276" r:id="rId18"/>
    <p:sldId id="275" r:id="rId19"/>
    <p:sldId id="274" r:id="rId20"/>
    <p:sldId id="291"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76C"/>
    <a:srgbClr val="061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CB722-1BF3-498D-81D5-BDD43EB9A47F}" v="1" dt="2024-04-24T23:02:36.13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Barba" userId="S::rodrigja@fiu.edu::a1e42fd8-f557-4f0e-9ed6-46d3b0fb7e51" providerId="AD" clId="Web-{A7D00814-72C7-C9F9-17A1-003D1535ADEF}"/>
    <pc:docChg chg="modSld">
      <pc:chgData name="Jackie Barba" userId="S::rodrigja@fiu.edu::a1e42fd8-f557-4f0e-9ed6-46d3b0fb7e51" providerId="AD" clId="Web-{A7D00814-72C7-C9F9-17A1-003D1535ADEF}" dt="2024-01-12T18:48:39.531" v="127" actId="20577"/>
      <pc:docMkLst>
        <pc:docMk/>
      </pc:docMkLst>
      <pc:sldChg chg="modSp">
        <pc:chgData name="Jackie Barba" userId="S::rodrigja@fiu.edu::a1e42fd8-f557-4f0e-9ed6-46d3b0fb7e51" providerId="AD" clId="Web-{A7D00814-72C7-C9F9-17A1-003D1535ADEF}" dt="2024-01-12T18:48:39.531" v="127" actId="20577"/>
        <pc:sldMkLst>
          <pc:docMk/>
          <pc:sldMk cId="2482819625" sldId="265"/>
        </pc:sldMkLst>
        <pc:spChg chg="mod">
          <ac:chgData name="Jackie Barba" userId="S::rodrigja@fiu.edu::a1e42fd8-f557-4f0e-9ed6-46d3b0fb7e51" providerId="AD" clId="Web-{A7D00814-72C7-C9F9-17A1-003D1535ADEF}" dt="2024-01-12T18:48:39.531" v="127" actId="20577"/>
          <ac:spMkLst>
            <pc:docMk/>
            <pc:sldMk cId="2482819625" sldId="265"/>
            <ac:spMk id="3" creationId="{31140BB6-C6F4-C544-90DA-ADAB2F70EEBA}"/>
          </ac:spMkLst>
        </pc:spChg>
      </pc:sldChg>
      <pc:sldChg chg="modSp">
        <pc:chgData name="Jackie Barba" userId="S::rodrigja@fiu.edu::a1e42fd8-f557-4f0e-9ed6-46d3b0fb7e51" providerId="AD" clId="Web-{A7D00814-72C7-C9F9-17A1-003D1535ADEF}" dt="2024-01-12T18:48:22.874" v="126" actId="20577"/>
        <pc:sldMkLst>
          <pc:docMk/>
          <pc:sldMk cId="474049321" sldId="274"/>
        </pc:sldMkLst>
        <pc:spChg chg="mod">
          <ac:chgData name="Jackie Barba" userId="S::rodrigja@fiu.edu::a1e42fd8-f557-4f0e-9ed6-46d3b0fb7e51" providerId="AD" clId="Web-{A7D00814-72C7-C9F9-17A1-003D1535ADEF}" dt="2024-01-12T18:48:22.874" v="126" actId="20577"/>
          <ac:spMkLst>
            <pc:docMk/>
            <pc:sldMk cId="474049321" sldId="274"/>
            <ac:spMk id="3" creationId="{31140BB6-C6F4-C544-90DA-ADAB2F70EEBA}"/>
          </ac:spMkLst>
        </pc:spChg>
      </pc:sldChg>
      <pc:sldChg chg="modSp">
        <pc:chgData name="Jackie Barba" userId="S::rodrigja@fiu.edu::a1e42fd8-f557-4f0e-9ed6-46d3b0fb7e51" providerId="AD" clId="Web-{A7D00814-72C7-C9F9-17A1-003D1535ADEF}" dt="2024-01-12T18:48:13.905" v="125" actId="20577"/>
        <pc:sldMkLst>
          <pc:docMk/>
          <pc:sldMk cId="3091613549" sldId="275"/>
        </pc:sldMkLst>
        <pc:spChg chg="mod">
          <ac:chgData name="Jackie Barba" userId="S::rodrigja@fiu.edu::a1e42fd8-f557-4f0e-9ed6-46d3b0fb7e51" providerId="AD" clId="Web-{A7D00814-72C7-C9F9-17A1-003D1535ADEF}" dt="2024-01-12T18:48:13.905" v="125" actId="20577"/>
          <ac:spMkLst>
            <pc:docMk/>
            <pc:sldMk cId="3091613549" sldId="275"/>
            <ac:spMk id="3" creationId="{31140BB6-C6F4-C544-90DA-ADAB2F70EEBA}"/>
          </ac:spMkLst>
        </pc:spChg>
      </pc:sldChg>
      <pc:sldChg chg="modSp">
        <pc:chgData name="Jackie Barba" userId="S::rodrigja@fiu.edu::a1e42fd8-f557-4f0e-9ed6-46d3b0fb7e51" providerId="AD" clId="Web-{A7D00814-72C7-C9F9-17A1-003D1535ADEF}" dt="2024-01-12T18:44:02.899" v="23" actId="20577"/>
        <pc:sldMkLst>
          <pc:docMk/>
          <pc:sldMk cId="2402110662" sldId="276"/>
        </pc:sldMkLst>
        <pc:spChg chg="mod">
          <ac:chgData name="Jackie Barba" userId="S::rodrigja@fiu.edu::a1e42fd8-f557-4f0e-9ed6-46d3b0fb7e51" providerId="AD" clId="Web-{A7D00814-72C7-C9F9-17A1-003D1535ADEF}" dt="2024-01-12T18:44:02.899" v="23" actId="20577"/>
          <ac:spMkLst>
            <pc:docMk/>
            <pc:sldMk cId="2402110662" sldId="276"/>
            <ac:spMk id="3" creationId="{31140BB6-C6F4-C544-90DA-ADAB2F70EEBA}"/>
          </ac:spMkLst>
        </pc:spChg>
      </pc:sldChg>
      <pc:sldChg chg="modSp">
        <pc:chgData name="Jackie Barba" userId="S::rodrigja@fiu.edu::a1e42fd8-f557-4f0e-9ed6-46d3b0fb7e51" providerId="AD" clId="Web-{A7D00814-72C7-C9F9-17A1-003D1535ADEF}" dt="2024-01-12T18:46:45.559" v="111" actId="20577"/>
        <pc:sldMkLst>
          <pc:docMk/>
          <pc:sldMk cId="320636349" sldId="292"/>
        </pc:sldMkLst>
        <pc:spChg chg="mod">
          <ac:chgData name="Jackie Barba" userId="S::rodrigja@fiu.edu::a1e42fd8-f557-4f0e-9ed6-46d3b0fb7e51" providerId="AD" clId="Web-{A7D00814-72C7-C9F9-17A1-003D1535ADEF}" dt="2024-01-12T18:46:45.559" v="111" actId="20577"/>
          <ac:spMkLst>
            <pc:docMk/>
            <pc:sldMk cId="320636349" sldId="292"/>
            <ac:spMk id="15" creationId="{A75A0AE0-3599-C2F4-FF0A-3E9881D90B2F}"/>
          </ac:spMkLst>
        </pc:spChg>
      </pc:sldChg>
      <pc:sldChg chg="modSp">
        <pc:chgData name="Jackie Barba" userId="S::rodrigja@fiu.edu::a1e42fd8-f557-4f0e-9ed6-46d3b0fb7e51" providerId="AD" clId="Web-{A7D00814-72C7-C9F9-17A1-003D1535ADEF}" dt="2024-01-12T18:47:42.045" v="124"/>
        <pc:sldMkLst>
          <pc:docMk/>
          <pc:sldMk cId="1557694418" sldId="294"/>
        </pc:sldMkLst>
        <pc:spChg chg="mod">
          <ac:chgData name="Jackie Barba" userId="S::rodrigja@fiu.edu::a1e42fd8-f557-4f0e-9ed6-46d3b0fb7e51" providerId="AD" clId="Web-{A7D00814-72C7-C9F9-17A1-003D1535ADEF}" dt="2024-01-12T18:47:42.045" v="124"/>
          <ac:spMkLst>
            <pc:docMk/>
            <pc:sldMk cId="1557694418" sldId="294"/>
            <ac:spMk id="3" creationId="{BDAD76DD-6653-4340-1D30-F0D744C8340F}"/>
          </ac:spMkLst>
        </pc:spChg>
      </pc:sldChg>
      <pc:sldChg chg="modSp">
        <pc:chgData name="Jackie Barba" userId="S::rodrigja@fiu.edu::a1e42fd8-f557-4f0e-9ed6-46d3b0fb7e51" providerId="AD" clId="Web-{A7D00814-72C7-C9F9-17A1-003D1535ADEF}" dt="2024-01-12T18:47:10.560" v="118" actId="20577"/>
        <pc:sldMkLst>
          <pc:docMk/>
          <pc:sldMk cId="3327816936" sldId="295"/>
        </pc:sldMkLst>
        <pc:spChg chg="mod">
          <ac:chgData name="Jackie Barba" userId="S::rodrigja@fiu.edu::a1e42fd8-f557-4f0e-9ed6-46d3b0fb7e51" providerId="AD" clId="Web-{A7D00814-72C7-C9F9-17A1-003D1535ADEF}" dt="2024-01-12T18:47:10.560" v="118" actId="20577"/>
          <ac:spMkLst>
            <pc:docMk/>
            <pc:sldMk cId="3327816936" sldId="295"/>
            <ac:spMk id="15" creationId="{A75A0AE0-3599-C2F4-FF0A-3E9881D90B2F}"/>
          </ac:spMkLst>
        </pc:spChg>
      </pc:sldChg>
    </pc:docChg>
  </pc:docChgLst>
  <pc:docChgLst>
    <pc:chgData name="Garth Headley" userId="7be865db-5832-4ff7-a1bd-ca9e1c5690f1" providerId="ADAL" clId="{AA0CB722-1BF3-498D-81D5-BDD43EB9A47F}"/>
    <pc:docChg chg="custSel modSld">
      <pc:chgData name="Garth Headley" userId="7be865db-5832-4ff7-a1bd-ca9e1c5690f1" providerId="ADAL" clId="{AA0CB722-1BF3-498D-81D5-BDD43EB9A47F}" dt="2024-04-24T23:02:55.274" v="9" actId="1076"/>
      <pc:docMkLst>
        <pc:docMk/>
      </pc:docMkLst>
      <pc:sldChg chg="addSp delSp modSp mod">
        <pc:chgData name="Garth Headley" userId="7be865db-5832-4ff7-a1bd-ca9e1c5690f1" providerId="ADAL" clId="{AA0CB722-1BF3-498D-81D5-BDD43EB9A47F}" dt="2024-04-24T23:02:55.274" v="9" actId="1076"/>
        <pc:sldMkLst>
          <pc:docMk/>
          <pc:sldMk cId="2151985668" sldId="286"/>
        </pc:sldMkLst>
        <pc:picChg chg="add mod">
          <ac:chgData name="Garth Headley" userId="7be865db-5832-4ff7-a1bd-ca9e1c5690f1" providerId="ADAL" clId="{AA0CB722-1BF3-498D-81D5-BDD43EB9A47F}" dt="2024-04-24T23:02:55.274" v="9" actId="1076"/>
          <ac:picMkLst>
            <pc:docMk/>
            <pc:sldMk cId="2151985668" sldId="286"/>
            <ac:picMk id="5" creationId="{B08CECB4-72D4-1624-5F46-14164A59D731}"/>
          </ac:picMkLst>
        </pc:picChg>
        <pc:picChg chg="del">
          <ac:chgData name="Garth Headley" userId="7be865db-5832-4ff7-a1bd-ca9e1c5690f1" providerId="ADAL" clId="{AA0CB722-1BF3-498D-81D5-BDD43EB9A47F}" dt="2024-04-24T23:01:52.045" v="0" actId="478"/>
          <ac:picMkLst>
            <pc:docMk/>
            <pc:sldMk cId="2151985668" sldId="286"/>
            <ac:picMk id="10" creationId="{049F92E4-C1D0-4E8F-B6FD-F5B465F240CB}"/>
          </ac:picMkLst>
        </pc:picChg>
      </pc:sldChg>
    </pc:docChg>
  </pc:docChgLst>
  <pc:docChgLst>
    <pc:chgData name="Jackie Barba" userId="a1e42fd8-f557-4f0e-9ed6-46d3b0fb7e51" providerId="ADAL" clId="{294E6F64-CCF5-4448-9EF7-D381FC32CBD7}"/>
    <pc:docChg chg="modSld">
      <pc:chgData name="Jackie Barba" userId="a1e42fd8-f557-4f0e-9ed6-46d3b0fb7e51" providerId="ADAL" clId="{294E6F64-CCF5-4448-9EF7-D381FC32CBD7}" dt="2024-02-23T20:35:53.799" v="6" actId="20577"/>
      <pc:docMkLst>
        <pc:docMk/>
      </pc:docMkLst>
      <pc:sldChg chg="modSp mod">
        <pc:chgData name="Jackie Barba" userId="a1e42fd8-f557-4f0e-9ed6-46d3b0fb7e51" providerId="ADAL" clId="{294E6F64-CCF5-4448-9EF7-D381FC32CBD7}" dt="2024-02-23T20:35:41.624" v="3" actId="20577"/>
        <pc:sldMkLst>
          <pc:docMk/>
          <pc:sldMk cId="2482819625" sldId="265"/>
        </pc:sldMkLst>
        <pc:spChg chg="mod">
          <ac:chgData name="Jackie Barba" userId="a1e42fd8-f557-4f0e-9ed6-46d3b0fb7e51" providerId="ADAL" clId="{294E6F64-CCF5-4448-9EF7-D381FC32CBD7}" dt="2024-02-23T20:35:41.624" v="3" actId="20577"/>
          <ac:spMkLst>
            <pc:docMk/>
            <pc:sldMk cId="2482819625" sldId="265"/>
            <ac:spMk id="3" creationId="{31140BB6-C6F4-C544-90DA-ADAB2F70EEBA}"/>
          </ac:spMkLst>
        </pc:spChg>
      </pc:sldChg>
      <pc:sldChg chg="modSp mod">
        <pc:chgData name="Jackie Barba" userId="a1e42fd8-f557-4f0e-9ed6-46d3b0fb7e51" providerId="ADAL" clId="{294E6F64-CCF5-4448-9EF7-D381FC32CBD7}" dt="2024-02-23T20:35:53.799" v="6" actId="20577"/>
        <pc:sldMkLst>
          <pc:docMk/>
          <pc:sldMk cId="474049321" sldId="274"/>
        </pc:sldMkLst>
        <pc:spChg chg="mod">
          <ac:chgData name="Jackie Barba" userId="a1e42fd8-f557-4f0e-9ed6-46d3b0fb7e51" providerId="ADAL" clId="{294E6F64-CCF5-4448-9EF7-D381FC32CBD7}" dt="2024-02-23T20:35:53.799" v="6" actId="20577"/>
          <ac:spMkLst>
            <pc:docMk/>
            <pc:sldMk cId="474049321" sldId="274"/>
            <ac:spMk id="3" creationId="{31140BB6-C6F4-C544-90DA-ADAB2F70EEBA}"/>
          </ac:spMkLst>
        </pc:spChg>
      </pc:sldChg>
      <pc:sldChg chg="modSp mod">
        <pc:chgData name="Jackie Barba" userId="a1e42fd8-f557-4f0e-9ed6-46d3b0fb7e51" providerId="ADAL" clId="{294E6F64-CCF5-4448-9EF7-D381FC32CBD7}" dt="2024-02-23T20:35:49.927" v="5" actId="20577"/>
        <pc:sldMkLst>
          <pc:docMk/>
          <pc:sldMk cId="3091613549" sldId="275"/>
        </pc:sldMkLst>
        <pc:spChg chg="mod">
          <ac:chgData name="Jackie Barba" userId="a1e42fd8-f557-4f0e-9ed6-46d3b0fb7e51" providerId="ADAL" clId="{294E6F64-CCF5-4448-9EF7-D381FC32CBD7}" dt="2024-02-23T20:35:49.927" v="5" actId="20577"/>
          <ac:spMkLst>
            <pc:docMk/>
            <pc:sldMk cId="3091613549" sldId="275"/>
            <ac:spMk id="3" creationId="{31140BB6-C6F4-C544-90DA-ADAB2F70EEBA}"/>
          </ac:spMkLst>
        </pc:spChg>
      </pc:sldChg>
      <pc:sldChg chg="modSp mod">
        <pc:chgData name="Jackie Barba" userId="a1e42fd8-f557-4f0e-9ed6-46d3b0fb7e51" providerId="ADAL" clId="{294E6F64-CCF5-4448-9EF7-D381FC32CBD7}" dt="2024-02-23T20:35:45.961" v="4" actId="20577"/>
        <pc:sldMkLst>
          <pc:docMk/>
          <pc:sldMk cId="2402110662" sldId="276"/>
        </pc:sldMkLst>
        <pc:spChg chg="mod">
          <ac:chgData name="Jackie Barba" userId="a1e42fd8-f557-4f0e-9ed6-46d3b0fb7e51" providerId="ADAL" clId="{294E6F64-CCF5-4448-9EF7-D381FC32CBD7}" dt="2024-02-23T20:35:45.961" v="4" actId="20577"/>
          <ac:spMkLst>
            <pc:docMk/>
            <pc:sldMk cId="2402110662" sldId="276"/>
            <ac:spMk id="3" creationId="{31140BB6-C6F4-C544-90DA-ADAB2F70EEBA}"/>
          </ac:spMkLst>
        </pc:spChg>
      </pc:sldChg>
      <pc:sldChg chg="modSp mod">
        <pc:chgData name="Jackie Barba" userId="a1e42fd8-f557-4f0e-9ed6-46d3b0fb7e51" providerId="ADAL" clId="{294E6F64-CCF5-4448-9EF7-D381FC32CBD7}" dt="2024-02-23T20:35:32.016" v="1" actId="20577"/>
        <pc:sldMkLst>
          <pc:docMk/>
          <pc:sldMk cId="275686782" sldId="292"/>
        </pc:sldMkLst>
        <pc:spChg chg="mod">
          <ac:chgData name="Jackie Barba" userId="a1e42fd8-f557-4f0e-9ed6-46d3b0fb7e51" providerId="ADAL" clId="{294E6F64-CCF5-4448-9EF7-D381FC32CBD7}" dt="2024-02-23T20:35:32.016" v="1" actId="20577"/>
          <ac:spMkLst>
            <pc:docMk/>
            <pc:sldMk cId="275686782" sldId="292"/>
            <ac:spMk id="15" creationId="{A75A0AE0-3599-C2F4-FF0A-3E9881D90B2F}"/>
          </ac:spMkLst>
        </pc:spChg>
      </pc:sldChg>
      <pc:sldChg chg="modSp mod">
        <pc:chgData name="Jackie Barba" userId="a1e42fd8-f557-4f0e-9ed6-46d3b0fb7e51" providerId="ADAL" clId="{294E6F64-CCF5-4448-9EF7-D381FC32CBD7}" dt="2024-02-23T20:35:26.690" v="0" actId="6549"/>
        <pc:sldMkLst>
          <pc:docMk/>
          <pc:sldMk cId="4179614394" sldId="294"/>
        </pc:sldMkLst>
        <pc:spChg chg="mod">
          <ac:chgData name="Jackie Barba" userId="a1e42fd8-f557-4f0e-9ed6-46d3b0fb7e51" providerId="ADAL" clId="{294E6F64-CCF5-4448-9EF7-D381FC32CBD7}" dt="2024-02-23T20:35:26.690" v="0" actId="6549"/>
          <ac:spMkLst>
            <pc:docMk/>
            <pc:sldMk cId="4179614394" sldId="294"/>
            <ac:spMk id="3" creationId="{BDAD76DD-6653-4340-1D30-F0D744C8340F}"/>
          </ac:spMkLst>
        </pc:spChg>
      </pc:sldChg>
      <pc:sldChg chg="modSp mod">
        <pc:chgData name="Jackie Barba" userId="a1e42fd8-f557-4f0e-9ed6-46d3b0fb7e51" providerId="ADAL" clId="{294E6F64-CCF5-4448-9EF7-D381FC32CBD7}" dt="2024-02-23T20:35:35.915" v="2" actId="20577"/>
        <pc:sldMkLst>
          <pc:docMk/>
          <pc:sldMk cId="1546325134" sldId="295"/>
        </pc:sldMkLst>
        <pc:spChg chg="mod">
          <ac:chgData name="Jackie Barba" userId="a1e42fd8-f557-4f0e-9ed6-46d3b0fb7e51" providerId="ADAL" clId="{294E6F64-CCF5-4448-9EF7-D381FC32CBD7}" dt="2024-02-23T20:35:35.915" v="2" actId="20577"/>
          <ac:spMkLst>
            <pc:docMk/>
            <pc:sldMk cId="1546325134" sldId="295"/>
            <ac:spMk id="15" creationId="{A75A0AE0-3599-C2F4-FF0A-3E9881D90B2F}"/>
          </ac:spMkLst>
        </pc:spChg>
      </pc:sldChg>
    </pc:docChg>
  </pc:docChgLst>
  <pc:docChgLst>
    <pc:chgData name="Garth Headley" userId="7be865db-5832-4ff7-a1bd-ca9e1c5690f1" providerId="ADAL" clId="{62DD38C3-9522-49FA-902D-837FA75AE7B2}"/>
    <pc:docChg chg="custSel addSld delSld modSld sldOrd">
      <pc:chgData name="Garth Headley" userId="7be865db-5832-4ff7-a1bd-ca9e1c5690f1" providerId="ADAL" clId="{62DD38C3-9522-49FA-902D-837FA75AE7B2}" dt="2024-02-06T19:43:24.054" v="1139" actId="1037"/>
      <pc:docMkLst>
        <pc:docMk/>
      </pc:docMkLst>
      <pc:sldChg chg="modSp mod">
        <pc:chgData name="Garth Headley" userId="7be865db-5832-4ff7-a1bd-ca9e1c5690f1" providerId="ADAL" clId="{62DD38C3-9522-49FA-902D-837FA75AE7B2}" dt="2024-02-06T19:22:29.436" v="316" actId="114"/>
        <pc:sldMkLst>
          <pc:docMk/>
          <pc:sldMk cId="2482819625" sldId="265"/>
        </pc:sldMkLst>
        <pc:spChg chg="mod">
          <ac:chgData name="Garth Headley" userId="7be865db-5832-4ff7-a1bd-ca9e1c5690f1" providerId="ADAL" clId="{62DD38C3-9522-49FA-902D-837FA75AE7B2}" dt="2024-02-06T19:22:29.436" v="316" actId="114"/>
          <ac:spMkLst>
            <pc:docMk/>
            <pc:sldMk cId="2482819625" sldId="265"/>
            <ac:spMk id="3" creationId="{31140BB6-C6F4-C544-90DA-ADAB2F70EEBA}"/>
          </ac:spMkLst>
        </pc:spChg>
      </pc:sldChg>
      <pc:sldChg chg="modSp mod">
        <pc:chgData name="Garth Headley" userId="7be865db-5832-4ff7-a1bd-ca9e1c5690f1" providerId="ADAL" clId="{62DD38C3-9522-49FA-902D-837FA75AE7B2}" dt="2024-02-06T19:23:52.762" v="327"/>
        <pc:sldMkLst>
          <pc:docMk/>
          <pc:sldMk cId="474049321" sldId="274"/>
        </pc:sldMkLst>
        <pc:spChg chg="mod">
          <ac:chgData name="Garth Headley" userId="7be865db-5832-4ff7-a1bd-ca9e1c5690f1" providerId="ADAL" clId="{62DD38C3-9522-49FA-902D-837FA75AE7B2}" dt="2024-02-06T19:23:52.762" v="327"/>
          <ac:spMkLst>
            <pc:docMk/>
            <pc:sldMk cId="474049321" sldId="274"/>
            <ac:spMk id="3" creationId="{31140BB6-C6F4-C544-90DA-ADAB2F70EEBA}"/>
          </ac:spMkLst>
        </pc:spChg>
      </pc:sldChg>
      <pc:sldChg chg="modSp mod">
        <pc:chgData name="Garth Headley" userId="7be865db-5832-4ff7-a1bd-ca9e1c5690f1" providerId="ADAL" clId="{62DD38C3-9522-49FA-902D-837FA75AE7B2}" dt="2024-02-06T19:23:21.388" v="324"/>
        <pc:sldMkLst>
          <pc:docMk/>
          <pc:sldMk cId="3091613549" sldId="275"/>
        </pc:sldMkLst>
        <pc:spChg chg="mod">
          <ac:chgData name="Garth Headley" userId="7be865db-5832-4ff7-a1bd-ca9e1c5690f1" providerId="ADAL" clId="{62DD38C3-9522-49FA-902D-837FA75AE7B2}" dt="2024-02-06T19:23:21.388" v="324"/>
          <ac:spMkLst>
            <pc:docMk/>
            <pc:sldMk cId="3091613549" sldId="275"/>
            <ac:spMk id="3" creationId="{31140BB6-C6F4-C544-90DA-ADAB2F70EEBA}"/>
          </ac:spMkLst>
        </pc:spChg>
      </pc:sldChg>
      <pc:sldChg chg="modSp mod">
        <pc:chgData name="Garth Headley" userId="7be865db-5832-4ff7-a1bd-ca9e1c5690f1" providerId="ADAL" clId="{62DD38C3-9522-49FA-902D-837FA75AE7B2}" dt="2024-02-06T19:23:03.998" v="323"/>
        <pc:sldMkLst>
          <pc:docMk/>
          <pc:sldMk cId="2402110662" sldId="276"/>
        </pc:sldMkLst>
        <pc:spChg chg="mod">
          <ac:chgData name="Garth Headley" userId="7be865db-5832-4ff7-a1bd-ca9e1c5690f1" providerId="ADAL" clId="{62DD38C3-9522-49FA-902D-837FA75AE7B2}" dt="2024-02-06T19:23:03.998" v="323"/>
          <ac:spMkLst>
            <pc:docMk/>
            <pc:sldMk cId="2402110662" sldId="276"/>
            <ac:spMk id="3" creationId="{31140BB6-C6F4-C544-90DA-ADAB2F70EEBA}"/>
          </ac:spMkLst>
        </pc:spChg>
      </pc:sldChg>
      <pc:sldChg chg="ord">
        <pc:chgData name="Garth Headley" userId="7be865db-5832-4ff7-a1bd-ca9e1c5690f1" providerId="ADAL" clId="{62DD38C3-9522-49FA-902D-837FA75AE7B2}" dt="2024-02-06T18:56:06.387" v="208"/>
        <pc:sldMkLst>
          <pc:docMk/>
          <pc:sldMk cId="1494020741" sldId="285"/>
        </pc:sldMkLst>
      </pc:sldChg>
      <pc:sldChg chg="ord">
        <pc:chgData name="Garth Headley" userId="7be865db-5832-4ff7-a1bd-ca9e1c5690f1" providerId="ADAL" clId="{62DD38C3-9522-49FA-902D-837FA75AE7B2}" dt="2024-02-06T18:56:03.522" v="206"/>
        <pc:sldMkLst>
          <pc:docMk/>
          <pc:sldMk cId="3072714980" sldId="287"/>
        </pc:sldMkLst>
      </pc:sldChg>
      <pc:sldChg chg="modSp mod">
        <pc:chgData name="Garth Headley" userId="7be865db-5832-4ff7-a1bd-ca9e1c5690f1" providerId="ADAL" clId="{62DD38C3-9522-49FA-902D-837FA75AE7B2}" dt="2024-02-06T19:35:38.663" v="1052" actId="20577"/>
        <pc:sldMkLst>
          <pc:docMk/>
          <pc:sldMk cId="2807858107" sldId="289"/>
        </pc:sldMkLst>
        <pc:spChg chg="mod">
          <ac:chgData name="Garth Headley" userId="7be865db-5832-4ff7-a1bd-ca9e1c5690f1" providerId="ADAL" clId="{62DD38C3-9522-49FA-902D-837FA75AE7B2}" dt="2024-02-06T19:35:38.663" v="1052" actId="20577"/>
          <ac:spMkLst>
            <pc:docMk/>
            <pc:sldMk cId="2807858107" sldId="289"/>
            <ac:spMk id="8" creationId="{F99D3FEF-ABE0-4F5B-B0CD-60E506C11FAF}"/>
          </ac:spMkLst>
        </pc:spChg>
        <pc:spChg chg="mod">
          <ac:chgData name="Garth Headley" userId="7be865db-5832-4ff7-a1bd-ca9e1c5690f1" providerId="ADAL" clId="{62DD38C3-9522-49FA-902D-837FA75AE7B2}" dt="2024-02-06T19:07:40.504" v="230" actId="20577"/>
          <ac:spMkLst>
            <pc:docMk/>
            <pc:sldMk cId="2807858107" sldId="289"/>
            <ac:spMk id="11" creationId="{E773A4B5-E536-4645-9910-9AD6C68E8C08}"/>
          </ac:spMkLst>
        </pc:spChg>
      </pc:sldChg>
      <pc:sldChg chg="del">
        <pc:chgData name="Garth Headley" userId="7be865db-5832-4ff7-a1bd-ca9e1c5690f1" providerId="ADAL" clId="{62DD38C3-9522-49FA-902D-837FA75AE7B2}" dt="2024-02-06T18:45:02.714" v="0" actId="2696"/>
        <pc:sldMkLst>
          <pc:docMk/>
          <pc:sldMk cId="3565129939" sldId="289"/>
        </pc:sldMkLst>
      </pc:sldChg>
      <pc:sldChg chg="modSp mod">
        <pc:chgData name="Garth Headley" userId="7be865db-5832-4ff7-a1bd-ca9e1c5690f1" providerId="ADAL" clId="{62DD38C3-9522-49FA-902D-837FA75AE7B2}" dt="2024-02-06T19:43:24.054" v="1139" actId="1037"/>
        <pc:sldMkLst>
          <pc:docMk/>
          <pc:sldMk cId="1399458744" sldId="291"/>
        </pc:sldMkLst>
        <pc:spChg chg="mod">
          <ac:chgData name="Garth Headley" userId="7be865db-5832-4ff7-a1bd-ca9e1c5690f1" providerId="ADAL" clId="{62DD38C3-9522-49FA-902D-837FA75AE7B2}" dt="2024-02-06T19:42:47.996" v="1133" actId="113"/>
          <ac:spMkLst>
            <pc:docMk/>
            <pc:sldMk cId="1399458744" sldId="291"/>
            <ac:spMk id="2" creationId="{6723B925-23EF-CF4A-A0DA-746E57A79665}"/>
          </ac:spMkLst>
        </pc:spChg>
        <pc:spChg chg="mod">
          <ac:chgData name="Garth Headley" userId="7be865db-5832-4ff7-a1bd-ca9e1c5690f1" providerId="ADAL" clId="{62DD38C3-9522-49FA-902D-837FA75AE7B2}" dt="2024-02-06T19:43:24.054" v="1139" actId="1037"/>
          <ac:spMkLst>
            <pc:docMk/>
            <pc:sldMk cId="1399458744" sldId="291"/>
            <ac:spMk id="8" creationId="{F99D3FEF-ABE0-4F5B-B0CD-60E506C11FAF}"/>
          </ac:spMkLst>
        </pc:spChg>
        <pc:picChg chg="mod">
          <ac:chgData name="Garth Headley" userId="7be865db-5832-4ff7-a1bd-ca9e1c5690f1" providerId="ADAL" clId="{62DD38C3-9522-49FA-902D-837FA75AE7B2}" dt="2024-02-06T19:42:35.694" v="1117" actId="1076"/>
          <ac:picMkLst>
            <pc:docMk/>
            <pc:sldMk cId="1399458744" sldId="291"/>
            <ac:picMk id="6" creationId="{25E39E90-4C1E-E1F2-4D14-73954E31CCAB}"/>
          </ac:picMkLst>
        </pc:picChg>
      </pc:sldChg>
      <pc:sldChg chg="modSp mod">
        <pc:chgData name="Garth Headley" userId="7be865db-5832-4ff7-a1bd-ca9e1c5690f1" providerId="ADAL" clId="{62DD38C3-9522-49FA-902D-837FA75AE7B2}" dt="2024-02-06T19:30:22.894" v="864" actId="20577"/>
        <pc:sldMkLst>
          <pc:docMk/>
          <pc:sldMk cId="275686782" sldId="292"/>
        </pc:sldMkLst>
        <pc:spChg chg="mod">
          <ac:chgData name="Garth Headley" userId="7be865db-5832-4ff7-a1bd-ca9e1c5690f1" providerId="ADAL" clId="{62DD38C3-9522-49FA-902D-837FA75AE7B2}" dt="2024-02-06T19:30:22.894" v="864" actId="20577"/>
          <ac:spMkLst>
            <pc:docMk/>
            <pc:sldMk cId="275686782" sldId="292"/>
            <ac:spMk id="15" creationId="{A75A0AE0-3599-C2F4-FF0A-3E9881D90B2F}"/>
          </ac:spMkLst>
        </pc:spChg>
      </pc:sldChg>
      <pc:sldChg chg="del">
        <pc:chgData name="Garth Headley" userId="7be865db-5832-4ff7-a1bd-ca9e1c5690f1" providerId="ADAL" clId="{62DD38C3-9522-49FA-902D-837FA75AE7B2}" dt="2024-02-06T18:45:02.714" v="0" actId="2696"/>
        <pc:sldMkLst>
          <pc:docMk/>
          <pc:sldMk cId="320636349" sldId="292"/>
        </pc:sldMkLst>
      </pc:sldChg>
      <pc:sldChg chg="del">
        <pc:chgData name="Garth Headley" userId="7be865db-5832-4ff7-a1bd-ca9e1c5690f1" providerId="ADAL" clId="{62DD38C3-9522-49FA-902D-837FA75AE7B2}" dt="2024-02-06T18:45:02.714" v="0" actId="2696"/>
        <pc:sldMkLst>
          <pc:docMk/>
          <pc:sldMk cId="1557694418" sldId="294"/>
        </pc:sldMkLst>
      </pc:sldChg>
      <pc:sldChg chg="modSp mod">
        <pc:chgData name="Garth Headley" userId="7be865db-5832-4ff7-a1bd-ca9e1c5690f1" providerId="ADAL" clId="{62DD38C3-9522-49FA-902D-837FA75AE7B2}" dt="2024-02-06T19:33:48.046" v="963" actId="20577"/>
        <pc:sldMkLst>
          <pc:docMk/>
          <pc:sldMk cId="1546325134" sldId="295"/>
        </pc:sldMkLst>
        <pc:spChg chg="mod">
          <ac:chgData name="Garth Headley" userId="7be865db-5832-4ff7-a1bd-ca9e1c5690f1" providerId="ADAL" clId="{62DD38C3-9522-49FA-902D-837FA75AE7B2}" dt="2024-02-06T19:33:48.046" v="963" actId="20577"/>
          <ac:spMkLst>
            <pc:docMk/>
            <pc:sldMk cId="1546325134" sldId="295"/>
            <ac:spMk id="11" creationId="{E773A4B5-E536-4645-9910-9AD6C68E8C08}"/>
          </ac:spMkLst>
        </pc:spChg>
        <pc:spChg chg="mod">
          <ac:chgData name="Garth Headley" userId="7be865db-5832-4ff7-a1bd-ca9e1c5690f1" providerId="ADAL" clId="{62DD38C3-9522-49FA-902D-837FA75AE7B2}" dt="2024-02-06T19:33:18.432" v="955" actId="14100"/>
          <ac:spMkLst>
            <pc:docMk/>
            <pc:sldMk cId="1546325134" sldId="295"/>
            <ac:spMk id="15" creationId="{A75A0AE0-3599-C2F4-FF0A-3E9881D90B2F}"/>
          </ac:spMkLst>
        </pc:spChg>
      </pc:sldChg>
      <pc:sldChg chg="del">
        <pc:chgData name="Garth Headley" userId="7be865db-5832-4ff7-a1bd-ca9e1c5690f1" providerId="ADAL" clId="{62DD38C3-9522-49FA-902D-837FA75AE7B2}" dt="2024-02-06T18:45:02.714" v="0" actId="2696"/>
        <pc:sldMkLst>
          <pc:docMk/>
          <pc:sldMk cId="3327816936" sldId="295"/>
        </pc:sldMkLst>
      </pc:sldChg>
      <pc:sldChg chg="modSp new mod">
        <pc:chgData name="Garth Headley" userId="7be865db-5832-4ff7-a1bd-ca9e1c5690f1" providerId="ADAL" clId="{62DD38C3-9522-49FA-902D-837FA75AE7B2}" dt="2024-02-06T18:53:38.437" v="193" actId="20577"/>
        <pc:sldMkLst>
          <pc:docMk/>
          <pc:sldMk cId="2081404535" sldId="296"/>
        </pc:sldMkLst>
        <pc:spChg chg="mod">
          <ac:chgData name="Garth Headley" userId="7be865db-5832-4ff7-a1bd-ca9e1c5690f1" providerId="ADAL" clId="{62DD38C3-9522-49FA-902D-837FA75AE7B2}" dt="2024-02-06T18:53:38.437" v="193" actId="20577"/>
          <ac:spMkLst>
            <pc:docMk/>
            <pc:sldMk cId="2081404535" sldId="296"/>
            <ac:spMk id="2" creationId="{981FD12D-A830-5809-15E1-3C206B122F02}"/>
          </ac:spMkLst>
        </pc:spChg>
      </pc:sldChg>
      <pc:sldChg chg="delSp modSp new mod">
        <pc:chgData name="Garth Headley" userId="7be865db-5832-4ff7-a1bd-ca9e1c5690f1" providerId="ADAL" clId="{62DD38C3-9522-49FA-902D-837FA75AE7B2}" dt="2024-02-06T18:53:44.016" v="200" actId="20577"/>
        <pc:sldMkLst>
          <pc:docMk/>
          <pc:sldMk cId="2262909668" sldId="297"/>
        </pc:sldMkLst>
        <pc:spChg chg="del">
          <ac:chgData name="Garth Headley" userId="7be865db-5832-4ff7-a1bd-ca9e1c5690f1" providerId="ADAL" clId="{62DD38C3-9522-49FA-902D-837FA75AE7B2}" dt="2024-02-06T18:47:03.209" v="67" actId="478"/>
          <ac:spMkLst>
            <pc:docMk/>
            <pc:sldMk cId="2262909668" sldId="297"/>
            <ac:spMk id="2" creationId="{38412955-E289-7EDC-086C-158D90B89613}"/>
          </ac:spMkLst>
        </pc:spChg>
        <pc:spChg chg="mod">
          <ac:chgData name="Garth Headley" userId="7be865db-5832-4ff7-a1bd-ca9e1c5690f1" providerId="ADAL" clId="{62DD38C3-9522-49FA-902D-837FA75AE7B2}" dt="2024-02-06T18:53:44.016" v="200" actId="20577"/>
          <ac:spMkLst>
            <pc:docMk/>
            <pc:sldMk cId="2262909668" sldId="297"/>
            <ac:spMk id="3" creationId="{139420C8-F38D-D6AA-1129-0E99691F97AD}"/>
          </ac:spMkLst>
        </pc:spChg>
        <pc:spChg chg="del">
          <ac:chgData name="Garth Headley" userId="7be865db-5832-4ff7-a1bd-ca9e1c5690f1" providerId="ADAL" clId="{62DD38C3-9522-49FA-902D-837FA75AE7B2}" dt="2024-02-06T18:47:01.794" v="66" actId="478"/>
          <ac:spMkLst>
            <pc:docMk/>
            <pc:sldMk cId="2262909668" sldId="297"/>
            <ac:spMk id="4" creationId="{40CE30E8-53E9-C89F-9B3A-45D44C714952}"/>
          </ac:spMkLst>
        </pc:spChg>
        <pc:spChg chg="del">
          <ac:chgData name="Garth Headley" userId="7be865db-5832-4ff7-a1bd-ca9e1c5690f1" providerId="ADAL" clId="{62DD38C3-9522-49FA-902D-837FA75AE7B2}" dt="2024-02-06T18:47:04.067" v="68" actId="478"/>
          <ac:spMkLst>
            <pc:docMk/>
            <pc:sldMk cId="2262909668" sldId="297"/>
            <ac:spMk id="5" creationId="{672B86A5-B607-0302-AAB7-5061A6E3F045}"/>
          </ac:spMkLst>
        </pc:spChg>
        <pc:spChg chg="del">
          <ac:chgData name="Garth Headley" userId="7be865db-5832-4ff7-a1bd-ca9e1c5690f1" providerId="ADAL" clId="{62DD38C3-9522-49FA-902D-837FA75AE7B2}" dt="2024-02-06T18:47:05.971" v="69" actId="478"/>
          <ac:spMkLst>
            <pc:docMk/>
            <pc:sldMk cId="2262909668" sldId="297"/>
            <ac:spMk id="6" creationId="{3DC98092-E48B-5EF8-E233-2567F4B26764}"/>
          </ac:spMkLst>
        </pc:spChg>
      </pc:sldChg>
      <pc:sldChg chg="del">
        <pc:chgData name="Garth Headley" userId="7be865db-5832-4ff7-a1bd-ca9e1c5690f1" providerId="ADAL" clId="{62DD38C3-9522-49FA-902D-837FA75AE7B2}" dt="2024-02-06T18:46:53.716" v="64"/>
        <pc:sldMkLst>
          <pc:docMk/>
          <pc:sldMk cId="2730132555" sldId="297"/>
        </pc:sldMkLst>
      </pc:sldChg>
      <pc:sldChg chg="del">
        <pc:chgData name="Garth Headley" userId="7be865db-5832-4ff7-a1bd-ca9e1c5690f1" providerId="ADAL" clId="{62DD38C3-9522-49FA-902D-837FA75AE7B2}" dt="2024-02-06T18:46:53.716" v="64"/>
        <pc:sldMkLst>
          <pc:docMk/>
          <pc:sldMk cId="2308734254" sldId="298"/>
        </pc:sldMkLst>
      </pc:sldChg>
      <pc:sldChg chg="del">
        <pc:chgData name="Garth Headley" userId="7be865db-5832-4ff7-a1bd-ca9e1c5690f1" providerId="ADAL" clId="{62DD38C3-9522-49FA-902D-837FA75AE7B2}" dt="2024-02-06T18:46:53.716" v="64"/>
        <pc:sldMkLst>
          <pc:docMk/>
          <pc:sldMk cId="3119242348" sldId="299"/>
        </pc:sldMkLst>
      </pc:sldChg>
      <pc:sldChg chg="del">
        <pc:chgData name="Garth Headley" userId="7be865db-5832-4ff7-a1bd-ca9e1c5690f1" providerId="ADAL" clId="{62DD38C3-9522-49FA-902D-837FA75AE7B2}" dt="2024-02-06T18:46:53.716" v="64"/>
        <pc:sldMkLst>
          <pc:docMk/>
          <pc:sldMk cId="931545838" sldId="300"/>
        </pc:sldMkLst>
      </pc:sldChg>
    </pc:docChg>
  </pc:docChgLst>
  <pc:docChgLst>
    <pc:chgData name="Jackie Barba" userId="S::rodrigja@fiu.edu::a1e42fd8-f557-4f0e-9ed6-46d3b0fb7e51" providerId="AD" clId="Web-{5951229D-729D-DE43-B997-A7507BAF19CA}"/>
    <pc:docChg chg="modSld">
      <pc:chgData name="Jackie Barba" userId="S::rodrigja@fiu.edu::a1e42fd8-f557-4f0e-9ed6-46d3b0fb7e51" providerId="AD" clId="Web-{5951229D-729D-DE43-B997-A7507BAF19CA}" dt="2024-01-12T14:44:01.573" v="24" actId="20577"/>
      <pc:docMkLst>
        <pc:docMk/>
      </pc:docMkLst>
      <pc:sldChg chg="modSp">
        <pc:chgData name="Jackie Barba" userId="S::rodrigja@fiu.edu::a1e42fd8-f557-4f0e-9ed6-46d3b0fb7e51" providerId="AD" clId="Web-{5951229D-729D-DE43-B997-A7507BAF19CA}" dt="2024-01-12T14:44:01.573" v="24" actId="20577"/>
        <pc:sldMkLst>
          <pc:docMk/>
          <pc:sldMk cId="2402110662" sldId="276"/>
        </pc:sldMkLst>
        <pc:spChg chg="mod">
          <ac:chgData name="Jackie Barba" userId="S::rodrigja@fiu.edu::a1e42fd8-f557-4f0e-9ed6-46d3b0fb7e51" providerId="AD" clId="Web-{5951229D-729D-DE43-B997-A7507BAF19CA}" dt="2024-01-12T14:44:01.573" v="24" actId="20577"/>
          <ac:spMkLst>
            <pc:docMk/>
            <pc:sldMk cId="2402110662" sldId="276"/>
            <ac:spMk id="3" creationId="{31140BB6-C6F4-C544-90DA-ADAB2F70EEBA}"/>
          </ac:spMkLst>
        </pc:spChg>
      </pc:sldChg>
      <pc:sldChg chg="modSp">
        <pc:chgData name="Jackie Barba" userId="S::rodrigja@fiu.edu::a1e42fd8-f557-4f0e-9ed6-46d3b0fb7e51" providerId="AD" clId="Web-{5951229D-729D-DE43-B997-A7507BAF19CA}" dt="2024-01-12T14:24:24.167" v="10" actId="20577"/>
        <pc:sldMkLst>
          <pc:docMk/>
          <pc:sldMk cId="320636349" sldId="292"/>
        </pc:sldMkLst>
        <pc:spChg chg="mod">
          <ac:chgData name="Jackie Barba" userId="S::rodrigja@fiu.edu::a1e42fd8-f557-4f0e-9ed6-46d3b0fb7e51" providerId="AD" clId="Web-{5951229D-729D-DE43-B997-A7507BAF19CA}" dt="2024-01-12T14:24:24.167" v="10" actId="20577"/>
          <ac:spMkLst>
            <pc:docMk/>
            <pc:sldMk cId="320636349" sldId="292"/>
            <ac:spMk id="15" creationId="{A75A0AE0-3599-C2F4-FF0A-3E9881D90B2F}"/>
          </ac:spMkLst>
        </pc:spChg>
      </pc:sldChg>
      <pc:sldChg chg="modSp">
        <pc:chgData name="Jackie Barba" userId="S::rodrigja@fiu.edu::a1e42fd8-f557-4f0e-9ed6-46d3b0fb7e51" providerId="AD" clId="Web-{5951229D-729D-DE43-B997-A7507BAF19CA}" dt="2024-01-12T14:24:11.401" v="5" actId="20577"/>
        <pc:sldMkLst>
          <pc:docMk/>
          <pc:sldMk cId="1557694418" sldId="294"/>
        </pc:sldMkLst>
        <pc:spChg chg="mod">
          <ac:chgData name="Jackie Barba" userId="S::rodrigja@fiu.edu::a1e42fd8-f557-4f0e-9ed6-46d3b0fb7e51" providerId="AD" clId="Web-{5951229D-729D-DE43-B997-A7507BAF19CA}" dt="2024-01-12T14:24:11.401" v="5" actId="20577"/>
          <ac:spMkLst>
            <pc:docMk/>
            <pc:sldMk cId="1557694418" sldId="294"/>
            <ac:spMk id="3" creationId="{BDAD76DD-6653-4340-1D30-F0D744C8340F}"/>
          </ac:spMkLst>
        </pc:spChg>
      </pc:sldChg>
      <pc:sldChg chg="modSp">
        <pc:chgData name="Jackie Barba" userId="S::rodrigja@fiu.edu::a1e42fd8-f557-4f0e-9ed6-46d3b0fb7e51" providerId="AD" clId="Web-{5951229D-729D-DE43-B997-A7507BAF19CA}" dt="2024-01-12T14:25:08.872" v="21" actId="20577"/>
        <pc:sldMkLst>
          <pc:docMk/>
          <pc:sldMk cId="3327816936" sldId="295"/>
        </pc:sldMkLst>
        <pc:spChg chg="mod">
          <ac:chgData name="Jackie Barba" userId="S::rodrigja@fiu.edu::a1e42fd8-f557-4f0e-9ed6-46d3b0fb7e51" providerId="AD" clId="Web-{5951229D-729D-DE43-B997-A7507BAF19CA}" dt="2024-01-12T14:25:08.872" v="21" actId="20577"/>
          <ac:spMkLst>
            <pc:docMk/>
            <pc:sldMk cId="3327816936" sldId="295"/>
            <ac:spMk id="15" creationId="{A75A0AE0-3599-C2F4-FF0A-3E9881D90B2F}"/>
          </ac:spMkLst>
        </pc:spChg>
      </pc:sldChg>
    </pc:docChg>
  </pc:docChgLst>
  <pc:docChgLst>
    <pc:chgData name="Emmanuele Archange" userId="S::archange@fiu.edu::f669c8e9-a3a9-48ee-b90c-59981d4d38a8" providerId="AD" clId="Web-{6E1AF0C4-DF90-B48A-A160-293E7753D6EC}"/>
    <pc:docChg chg="modSld">
      <pc:chgData name="Emmanuele Archange" userId="S::archange@fiu.edu::f669c8e9-a3a9-48ee-b90c-59981d4d38a8" providerId="AD" clId="Web-{6E1AF0C4-DF90-B48A-A160-293E7753D6EC}" dt="2023-12-19T19:43:20.234" v="21" actId="20577"/>
      <pc:docMkLst>
        <pc:docMk/>
      </pc:docMkLst>
      <pc:sldChg chg="modSp">
        <pc:chgData name="Emmanuele Archange" userId="S::archange@fiu.edu::f669c8e9-a3a9-48ee-b90c-59981d4d38a8" providerId="AD" clId="Web-{6E1AF0C4-DF90-B48A-A160-293E7753D6EC}" dt="2023-12-19T19:43:20.234" v="21" actId="20577"/>
        <pc:sldMkLst>
          <pc:docMk/>
          <pc:sldMk cId="2118749023" sldId="257"/>
        </pc:sldMkLst>
        <pc:graphicFrameChg chg="modGraphic">
          <ac:chgData name="Emmanuele Archange" userId="S::archange@fiu.edu::f669c8e9-a3a9-48ee-b90c-59981d4d38a8" providerId="AD" clId="Web-{6E1AF0C4-DF90-B48A-A160-293E7753D6EC}" dt="2023-12-19T19:43:20.234" v="21" actId="20577"/>
          <ac:graphicFrameMkLst>
            <pc:docMk/>
            <pc:sldMk cId="2118749023" sldId="257"/>
            <ac:graphicFrameMk id="8" creationId="{6EF79EA2-2CEE-4675-A9C0-04A04FE5D066}"/>
          </ac:graphicFrameMkLst>
        </pc:graphicFrameChg>
      </pc:sldChg>
    </pc:docChg>
  </pc:docChgLst>
  <pc:docChgLst>
    <pc:chgData name="Garth Headley" userId="7be865db-5832-4ff7-a1bd-ca9e1c5690f1" providerId="ADAL" clId="{385F28D2-2F03-4774-9916-E21803AB0D9D}"/>
    <pc:docChg chg="undo custSel modSld">
      <pc:chgData name="Garth Headley" userId="7be865db-5832-4ff7-a1bd-ca9e1c5690f1" providerId="ADAL" clId="{385F28D2-2F03-4774-9916-E21803AB0D9D}" dt="2024-01-22T21:44:42.754" v="514" actId="20577"/>
      <pc:docMkLst>
        <pc:docMk/>
      </pc:docMkLst>
      <pc:sldChg chg="modSp mod">
        <pc:chgData name="Garth Headley" userId="7be865db-5832-4ff7-a1bd-ca9e1c5690f1" providerId="ADAL" clId="{385F28D2-2F03-4774-9916-E21803AB0D9D}" dt="2024-01-22T21:44:42.754" v="514" actId="20577"/>
        <pc:sldMkLst>
          <pc:docMk/>
          <pc:sldMk cId="1494020741" sldId="285"/>
        </pc:sldMkLst>
        <pc:spChg chg="mod">
          <ac:chgData name="Garth Headley" userId="7be865db-5832-4ff7-a1bd-ca9e1c5690f1" providerId="ADAL" clId="{385F28D2-2F03-4774-9916-E21803AB0D9D}" dt="2024-01-22T21:44:42.754" v="514" actId="20577"/>
          <ac:spMkLst>
            <pc:docMk/>
            <pc:sldMk cId="1494020741" sldId="285"/>
            <ac:spMk id="2" creationId="{79B19657-257B-6346-8722-BF392FB5C380}"/>
          </ac:spMkLst>
        </pc:spChg>
      </pc:sldChg>
      <pc:sldChg chg="modSp mod">
        <pc:chgData name="Garth Headley" userId="7be865db-5832-4ff7-a1bd-ca9e1c5690f1" providerId="ADAL" clId="{385F28D2-2F03-4774-9916-E21803AB0D9D}" dt="2024-01-19T20:45:28.362" v="400" actId="20577"/>
        <pc:sldMkLst>
          <pc:docMk/>
          <pc:sldMk cId="3072714980" sldId="287"/>
        </pc:sldMkLst>
        <pc:spChg chg="mod">
          <ac:chgData name="Garth Headley" userId="7be865db-5832-4ff7-a1bd-ca9e1c5690f1" providerId="ADAL" clId="{385F28D2-2F03-4774-9916-E21803AB0D9D}" dt="2024-01-19T20:45:28.362" v="400" actId="20577"/>
          <ac:spMkLst>
            <pc:docMk/>
            <pc:sldMk cId="3072714980" sldId="287"/>
            <ac:spMk id="2" creationId="{79B19657-257B-6346-8722-BF392FB5C380}"/>
          </ac:spMkLst>
        </pc:spChg>
      </pc:sldChg>
      <pc:sldChg chg="modSp mod">
        <pc:chgData name="Garth Headley" userId="7be865db-5832-4ff7-a1bd-ca9e1c5690f1" providerId="ADAL" clId="{385F28D2-2F03-4774-9916-E21803AB0D9D}" dt="2024-01-12T18:37:29.031" v="1" actId="20577"/>
        <pc:sldMkLst>
          <pc:docMk/>
          <pc:sldMk cId="320636349" sldId="292"/>
        </pc:sldMkLst>
        <pc:spChg chg="mod">
          <ac:chgData name="Garth Headley" userId="7be865db-5832-4ff7-a1bd-ca9e1c5690f1" providerId="ADAL" clId="{385F28D2-2F03-4774-9916-E21803AB0D9D}" dt="2024-01-12T18:37:29.031" v="1" actId="20577"/>
          <ac:spMkLst>
            <pc:docMk/>
            <pc:sldMk cId="320636349" sldId="292"/>
            <ac:spMk id="15" creationId="{A75A0AE0-3599-C2F4-FF0A-3E9881D90B2F}"/>
          </ac:spMkLst>
        </pc:spChg>
      </pc:sldChg>
      <pc:sldChg chg="modSp mod">
        <pc:chgData name="Garth Headley" userId="7be865db-5832-4ff7-a1bd-ca9e1c5690f1" providerId="ADAL" clId="{385F28D2-2F03-4774-9916-E21803AB0D9D}" dt="2024-01-12T18:38:21.959" v="2" actId="20577"/>
        <pc:sldMkLst>
          <pc:docMk/>
          <pc:sldMk cId="3327816936" sldId="295"/>
        </pc:sldMkLst>
        <pc:spChg chg="mod">
          <ac:chgData name="Garth Headley" userId="7be865db-5832-4ff7-a1bd-ca9e1c5690f1" providerId="ADAL" clId="{385F28D2-2F03-4774-9916-E21803AB0D9D}" dt="2024-01-12T18:38:21.959" v="2" actId="20577"/>
          <ac:spMkLst>
            <pc:docMk/>
            <pc:sldMk cId="3327816936" sldId="295"/>
            <ac:spMk id="15" creationId="{A75A0AE0-3599-C2F4-FF0A-3E9881D90B2F}"/>
          </ac:spMkLst>
        </pc:spChg>
      </pc:sldChg>
    </pc:docChg>
  </pc:docChgLst>
  <pc:docChgLst>
    <pc:chgData name="Garth Headley" userId="7be865db-5832-4ff7-a1bd-ca9e1c5690f1" providerId="ADAL" clId="{5DF3440A-136D-4E47-9E5C-C39E6877BFCC}"/>
    <pc:docChg chg="custSel modSld">
      <pc:chgData name="Garth Headley" userId="7be865db-5832-4ff7-a1bd-ca9e1c5690f1" providerId="ADAL" clId="{5DF3440A-136D-4E47-9E5C-C39E6877BFCC}" dt="2023-12-19T19:49:50.298" v="186" actId="14100"/>
      <pc:docMkLst>
        <pc:docMk/>
      </pc:docMkLst>
      <pc:sldChg chg="addSp modSp mod">
        <pc:chgData name="Garth Headley" userId="7be865db-5832-4ff7-a1bd-ca9e1c5690f1" providerId="ADAL" clId="{5DF3440A-136D-4E47-9E5C-C39E6877BFCC}" dt="2023-12-19T19:46:00.417" v="140" actId="20577"/>
        <pc:sldMkLst>
          <pc:docMk/>
          <pc:sldMk cId="2118749023" sldId="257"/>
        </pc:sldMkLst>
        <pc:spChg chg="add mod">
          <ac:chgData name="Garth Headley" userId="7be865db-5832-4ff7-a1bd-ca9e1c5690f1" providerId="ADAL" clId="{5DF3440A-136D-4E47-9E5C-C39E6877BFCC}" dt="2023-12-19T19:45:40.947" v="139" actId="20577"/>
          <ac:spMkLst>
            <pc:docMk/>
            <pc:sldMk cId="2118749023" sldId="257"/>
            <ac:spMk id="3" creationId="{9F2C7499-07C4-8376-48F9-E0918CD06379}"/>
          </ac:spMkLst>
        </pc:spChg>
        <pc:spChg chg="mod">
          <ac:chgData name="Garth Headley" userId="7be865db-5832-4ff7-a1bd-ca9e1c5690f1" providerId="ADAL" clId="{5DF3440A-136D-4E47-9E5C-C39E6877BFCC}" dt="2023-12-19T19:45:11.772" v="130" actId="14100"/>
          <ac:spMkLst>
            <pc:docMk/>
            <pc:sldMk cId="2118749023" sldId="257"/>
            <ac:spMk id="5" creationId="{5761724F-285E-483E-93BD-41906775CEF2}"/>
          </ac:spMkLst>
        </pc:spChg>
        <pc:spChg chg="mod">
          <ac:chgData name="Garth Headley" userId="7be865db-5832-4ff7-a1bd-ca9e1c5690f1" providerId="ADAL" clId="{5DF3440A-136D-4E47-9E5C-C39E6877BFCC}" dt="2023-12-19T19:46:00.417" v="140" actId="20577"/>
          <ac:spMkLst>
            <pc:docMk/>
            <pc:sldMk cId="2118749023" sldId="257"/>
            <ac:spMk id="6" creationId="{AE7DFB88-A499-4DFB-896C-65014C66F9B1}"/>
          </ac:spMkLst>
        </pc:spChg>
        <pc:graphicFrameChg chg="mod">
          <ac:chgData name="Garth Headley" userId="7be865db-5832-4ff7-a1bd-ca9e1c5690f1" providerId="ADAL" clId="{5DF3440A-136D-4E47-9E5C-C39E6877BFCC}" dt="2023-12-19T19:45:32.797" v="138" actId="1037"/>
          <ac:graphicFrameMkLst>
            <pc:docMk/>
            <pc:sldMk cId="2118749023" sldId="257"/>
            <ac:graphicFrameMk id="8" creationId="{6EF79EA2-2CEE-4675-A9C0-04A04FE5D066}"/>
          </ac:graphicFrameMkLst>
        </pc:graphicFrameChg>
      </pc:sldChg>
      <pc:sldChg chg="modSp mod">
        <pc:chgData name="Garth Headley" userId="7be865db-5832-4ff7-a1bd-ca9e1c5690f1" providerId="ADAL" clId="{5DF3440A-136D-4E47-9E5C-C39E6877BFCC}" dt="2023-12-19T19:46:41.382" v="157" actId="27636"/>
        <pc:sldMkLst>
          <pc:docMk/>
          <pc:sldMk cId="1302722073" sldId="290"/>
        </pc:sldMkLst>
        <pc:spChg chg="mod">
          <ac:chgData name="Garth Headley" userId="7be865db-5832-4ff7-a1bd-ca9e1c5690f1" providerId="ADAL" clId="{5DF3440A-136D-4E47-9E5C-C39E6877BFCC}" dt="2023-12-19T19:46:41.382" v="157" actId="27636"/>
          <ac:spMkLst>
            <pc:docMk/>
            <pc:sldMk cId="1302722073" sldId="290"/>
            <ac:spMk id="28" creationId="{49043939-02F5-C5A1-07A6-1885CDC18A66}"/>
          </ac:spMkLst>
        </pc:spChg>
      </pc:sldChg>
      <pc:sldChg chg="addSp delSp modSp mod">
        <pc:chgData name="Garth Headley" userId="7be865db-5832-4ff7-a1bd-ca9e1c5690f1" providerId="ADAL" clId="{5DF3440A-136D-4E47-9E5C-C39E6877BFCC}" dt="2023-12-19T19:49:50.298" v="186" actId="14100"/>
        <pc:sldMkLst>
          <pc:docMk/>
          <pc:sldMk cId="1399458744" sldId="291"/>
        </pc:sldMkLst>
        <pc:spChg chg="mod">
          <ac:chgData name="Garth Headley" userId="7be865db-5832-4ff7-a1bd-ca9e1c5690f1" providerId="ADAL" clId="{5DF3440A-136D-4E47-9E5C-C39E6877BFCC}" dt="2023-12-19T19:49:39.387" v="185" actId="1076"/>
          <ac:spMkLst>
            <pc:docMk/>
            <pc:sldMk cId="1399458744" sldId="291"/>
            <ac:spMk id="2" creationId="{6723B925-23EF-CF4A-A0DA-746E57A79665}"/>
          </ac:spMkLst>
        </pc:spChg>
        <pc:spChg chg="mod">
          <ac:chgData name="Garth Headley" userId="7be865db-5832-4ff7-a1bd-ca9e1c5690f1" providerId="ADAL" clId="{5DF3440A-136D-4E47-9E5C-C39E6877BFCC}" dt="2023-12-19T19:49:34.938" v="184" actId="14100"/>
          <ac:spMkLst>
            <pc:docMk/>
            <pc:sldMk cId="1399458744" sldId="291"/>
            <ac:spMk id="4" creationId="{9DAA635A-20B4-9544-90C9-6B2A261EEC00}"/>
          </ac:spMkLst>
        </pc:spChg>
        <pc:spChg chg="mod">
          <ac:chgData name="Garth Headley" userId="7be865db-5832-4ff7-a1bd-ca9e1c5690f1" providerId="ADAL" clId="{5DF3440A-136D-4E47-9E5C-C39E6877BFCC}" dt="2023-12-19T19:49:50.298" v="186" actId="14100"/>
          <ac:spMkLst>
            <pc:docMk/>
            <pc:sldMk cId="1399458744" sldId="291"/>
            <ac:spMk id="8" creationId="{F99D3FEF-ABE0-4F5B-B0CD-60E506C11FAF}"/>
          </ac:spMkLst>
        </pc:spChg>
        <pc:picChg chg="del">
          <ac:chgData name="Garth Headley" userId="7be865db-5832-4ff7-a1bd-ca9e1c5690f1" providerId="ADAL" clId="{5DF3440A-136D-4E47-9E5C-C39E6877BFCC}" dt="2023-12-19T19:47:48.613" v="158" actId="478"/>
          <ac:picMkLst>
            <pc:docMk/>
            <pc:sldMk cId="1399458744" sldId="291"/>
            <ac:picMk id="5" creationId="{974703FD-5D15-71D4-0807-48EFFD2A354E}"/>
          </ac:picMkLst>
        </pc:picChg>
        <pc:picChg chg="add mod">
          <ac:chgData name="Garth Headley" userId="7be865db-5832-4ff7-a1bd-ca9e1c5690f1" providerId="ADAL" clId="{5DF3440A-136D-4E47-9E5C-C39E6877BFCC}" dt="2023-12-19T19:48:13.360" v="164" actId="14100"/>
          <ac:picMkLst>
            <pc:docMk/>
            <pc:sldMk cId="1399458744" sldId="291"/>
            <ac:picMk id="6" creationId="{25E39E90-4C1E-E1F2-4D14-73954E31CCA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F08D7-8A76-4594-BD16-1882B6F58D0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A5D385E-5A76-4526-B64E-8B40877632DE}">
      <dgm:prSet/>
      <dgm:spPr/>
      <dgm:t>
        <a:bodyPr/>
        <a:lstStyle/>
        <a:p>
          <a:pPr algn="l"/>
          <a:r>
            <a:rPr lang="en-US"/>
            <a:t>$15,000 Steward of Liberation</a:t>
          </a:r>
        </a:p>
      </dgm:t>
    </dgm:pt>
    <dgm:pt modelId="{E1E3D87D-A4E0-4D60-91FE-1A847DE70A3F}" type="parTrans" cxnId="{9E9E07AB-0B8A-4DEC-877D-FABB3D2F6A37}">
      <dgm:prSet/>
      <dgm:spPr/>
      <dgm:t>
        <a:bodyPr/>
        <a:lstStyle/>
        <a:p>
          <a:endParaRPr lang="en-US"/>
        </a:p>
      </dgm:t>
    </dgm:pt>
    <dgm:pt modelId="{2C3D61ED-FAFE-48A1-AC1E-08CA55CCB6D1}" type="sibTrans" cxnId="{9E9E07AB-0B8A-4DEC-877D-FABB3D2F6A37}">
      <dgm:prSet/>
      <dgm:spPr/>
      <dgm:t>
        <a:bodyPr/>
        <a:lstStyle/>
        <a:p>
          <a:endParaRPr lang="en-US"/>
        </a:p>
      </dgm:t>
    </dgm:pt>
    <dgm:pt modelId="{C7F05C5C-BBA7-4E76-B451-33C7816F8775}">
      <dgm:prSet/>
      <dgm:spPr/>
      <dgm:t>
        <a:bodyPr/>
        <a:lstStyle/>
        <a:p>
          <a:pPr algn="l"/>
          <a:r>
            <a:rPr lang="en-US"/>
            <a:t>$10,000 Steward of Resilience</a:t>
          </a:r>
        </a:p>
      </dgm:t>
    </dgm:pt>
    <dgm:pt modelId="{FB92CB25-A87C-454F-A688-54AF2C604075}" type="parTrans" cxnId="{2149B4E0-3C55-4F70-9FC4-9DE234C17950}">
      <dgm:prSet/>
      <dgm:spPr/>
      <dgm:t>
        <a:bodyPr/>
        <a:lstStyle/>
        <a:p>
          <a:endParaRPr lang="en-US"/>
        </a:p>
      </dgm:t>
    </dgm:pt>
    <dgm:pt modelId="{3FFF858B-6EEA-43CD-BB6A-2EF44360512F}" type="sibTrans" cxnId="{2149B4E0-3C55-4F70-9FC4-9DE234C17950}">
      <dgm:prSet/>
      <dgm:spPr/>
      <dgm:t>
        <a:bodyPr/>
        <a:lstStyle/>
        <a:p>
          <a:endParaRPr lang="en-US"/>
        </a:p>
      </dgm:t>
    </dgm:pt>
    <dgm:pt modelId="{B20B3812-2930-43D9-9DDF-A101FA676C2A}">
      <dgm:prSet/>
      <dgm:spPr/>
      <dgm:t>
        <a:bodyPr/>
        <a:lstStyle/>
        <a:p>
          <a:pPr algn="l" rtl="0"/>
          <a:r>
            <a:rPr lang="en-US"/>
            <a:t>$5,000 Steward of Tenacity</a:t>
          </a:r>
          <a:r>
            <a:rPr lang="en-US">
              <a:latin typeface="Arial" panose="020B0604020202020204"/>
            </a:rPr>
            <a:t> </a:t>
          </a:r>
        </a:p>
      </dgm:t>
    </dgm:pt>
    <dgm:pt modelId="{019603E8-0AD4-40D6-B657-3A1701015EBA}" type="parTrans" cxnId="{ABFC93B9-A65E-4778-B495-79524A8E69C9}">
      <dgm:prSet/>
      <dgm:spPr/>
      <dgm:t>
        <a:bodyPr/>
        <a:lstStyle/>
        <a:p>
          <a:endParaRPr lang="en-US"/>
        </a:p>
      </dgm:t>
    </dgm:pt>
    <dgm:pt modelId="{3277979D-9108-4CC9-B70F-FE283C3B25A8}" type="sibTrans" cxnId="{ABFC93B9-A65E-4778-B495-79524A8E69C9}">
      <dgm:prSet/>
      <dgm:spPr/>
      <dgm:t>
        <a:bodyPr/>
        <a:lstStyle/>
        <a:p>
          <a:endParaRPr lang="en-US"/>
        </a:p>
      </dgm:t>
    </dgm:pt>
    <dgm:pt modelId="{B8050132-910C-48AC-8ACF-D1847341AFCA}">
      <dgm:prSet/>
      <dgm:spPr/>
      <dgm:t>
        <a:bodyPr/>
        <a:lstStyle/>
        <a:p>
          <a:pPr algn="l" rtl="0"/>
          <a:r>
            <a:rPr lang="en-US"/>
            <a:t>$1,000 Steward of Courage</a:t>
          </a:r>
          <a:r>
            <a:rPr lang="en-US">
              <a:latin typeface="Arial" panose="020B0604020202020204"/>
            </a:rPr>
            <a:t> </a:t>
          </a:r>
          <a:endParaRPr lang="en-US"/>
        </a:p>
      </dgm:t>
    </dgm:pt>
    <dgm:pt modelId="{C53AA66C-E4FE-4297-9F00-262FA5B294A5}" type="parTrans" cxnId="{B2B5AB29-F46E-46BD-BE2C-89D4E4543258}">
      <dgm:prSet/>
      <dgm:spPr/>
      <dgm:t>
        <a:bodyPr/>
        <a:lstStyle/>
        <a:p>
          <a:endParaRPr lang="en-US"/>
        </a:p>
      </dgm:t>
    </dgm:pt>
    <dgm:pt modelId="{FC6908FC-F34E-40BC-906B-D9221279F187}" type="sibTrans" cxnId="{B2B5AB29-F46E-46BD-BE2C-89D4E4543258}">
      <dgm:prSet/>
      <dgm:spPr/>
      <dgm:t>
        <a:bodyPr/>
        <a:lstStyle/>
        <a:p>
          <a:endParaRPr lang="en-US"/>
        </a:p>
      </dgm:t>
    </dgm:pt>
    <dgm:pt modelId="{2C360AA5-65D6-4B8D-87CB-51D2BA9160A3}">
      <dgm:prSet phldr="0"/>
      <dgm:spPr/>
      <dgm:t>
        <a:bodyPr/>
        <a:lstStyle/>
        <a:p>
          <a:pPr algn="l" rtl="0"/>
          <a:r>
            <a:rPr lang="en-US">
              <a:latin typeface="Arial" panose="020B0604020202020204"/>
            </a:rPr>
            <a:t>Title Sponsorship Opportunities</a:t>
          </a:r>
        </a:p>
      </dgm:t>
    </dgm:pt>
    <dgm:pt modelId="{85A668B1-BAD3-4222-9106-DC7A2E9336B3}" type="parTrans" cxnId="{1D42CE9A-FC0A-4A64-9208-E85EDA7DEC72}">
      <dgm:prSet/>
      <dgm:spPr/>
      <dgm:t>
        <a:bodyPr/>
        <a:lstStyle/>
        <a:p>
          <a:endParaRPr lang="en-US"/>
        </a:p>
      </dgm:t>
    </dgm:pt>
    <dgm:pt modelId="{576F1559-2D0C-4059-B964-422F4C3EF946}" type="sibTrans" cxnId="{1D42CE9A-FC0A-4A64-9208-E85EDA7DEC72}">
      <dgm:prSet/>
      <dgm:spPr/>
      <dgm:t>
        <a:bodyPr/>
        <a:lstStyle/>
        <a:p>
          <a:endParaRPr lang="en-US"/>
        </a:p>
      </dgm:t>
    </dgm:pt>
    <dgm:pt modelId="{C4ED2F4C-7249-4C40-84A2-05A0A5444ED9}" type="pres">
      <dgm:prSet presAssocID="{39CF08D7-8A76-4594-BD16-1882B6F58D0E}" presName="compositeShape" presStyleCnt="0">
        <dgm:presLayoutVars>
          <dgm:dir/>
          <dgm:resizeHandles/>
        </dgm:presLayoutVars>
      </dgm:prSet>
      <dgm:spPr/>
    </dgm:pt>
    <dgm:pt modelId="{4FC0C621-AFC9-4870-AC09-1307E24B348C}" type="pres">
      <dgm:prSet presAssocID="{39CF08D7-8A76-4594-BD16-1882B6F58D0E}" presName="pyramid" presStyleLbl="node1" presStyleIdx="0" presStyleCnt="1" custLinFactNeighborX="-3944"/>
      <dgm:spPr>
        <a:solidFill>
          <a:srgbClr val="061F3E"/>
        </a:solidFill>
      </dgm:spPr>
    </dgm:pt>
    <dgm:pt modelId="{152690E7-9941-4608-8A60-F4ECDC86D1B0}" type="pres">
      <dgm:prSet presAssocID="{39CF08D7-8A76-4594-BD16-1882B6F58D0E}" presName="theList" presStyleCnt="0"/>
      <dgm:spPr/>
    </dgm:pt>
    <dgm:pt modelId="{CCB801F2-1AE1-4241-ABAA-0574A13619F5}" type="pres">
      <dgm:prSet presAssocID="{2C360AA5-65D6-4B8D-87CB-51D2BA9160A3}" presName="aNode" presStyleLbl="fgAcc1" presStyleIdx="0" presStyleCnt="5" custScaleX="135842">
        <dgm:presLayoutVars>
          <dgm:bulletEnabled val="1"/>
        </dgm:presLayoutVars>
      </dgm:prSet>
      <dgm:spPr/>
    </dgm:pt>
    <dgm:pt modelId="{89E475F8-BECF-44B9-B1EB-891E2844EEA8}" type="pres">
      <dgm:prSet presAssocID="{2C360AA5-65D6-4B8D-87CB-51D2BA9160A3}" presName="aSpace" presStyleCnt="0"/>
      <dgm:spPr/>
    </dgm:pt>
    <dgm:pt modelId="{5F614B69-C5D7-43BA-9C3D-9A667E04B7F8}" type="pres">
      <dgm:prSet presAssocID="{5A5D385E-5A76-4526-B64E-8B40877632DE}" presName="aNode" presStyleLbl="fgAcc1" presStyleIdx="1" presStyleCnt="5" custScaleX="135432" custLinFactNeighborX="2">
        <dgm:presLayoutVars>
          <dgm:bulletEnabled val="1"/>
        </dgm:presLayoutVars>
      </dgm:prSet>
      <dgm:spPr/>
    </dgm:pt>
    <dgm:pt modelId="{6B5321A4-E0AF-4CC3-BF23-D600B3E19E93}" type="pres">
      <dgm:prSet presAssocID="{5A5D385E-5A76-4526-B64E-8B40877632DE}" presName="aSpace" presStyleCnt="0"/>
      <dgm:spPr/>
    </dgm:pt>
    <dgm:pt modelId="{E89F0740-235D-42CA-A3E2-96555327DC9E}" type="pres">
      <dgm:prSet presAssocID="{C7F05C5C-BBA7-4E76-B451-33C7816F8775}" presName="aNode" presStyleLbl="fgAcc1" presStyleIdx="2" presStyleCnt="5" custScaleX="136668" custLinFactNeighborX="2">
        <dgm:presLayoutVars>
          <dgm:bulletEnabled val="1"/>
        </dgm:presLayoutVars>
      </dgm:prSet>
      <dgm:spPr/>
    </dgm:pt>
    <dgm:pt modelId="{1CE2CBEE-79C0-4B1F-915E-0BAD25D6B33F}" type="pres">
      <dgm:prSet presAssocID="{C7F05C5C-BBA7-4E76-B451-33C7816F8775}" presName="aSpace" presStyleCnt="0"/>
      <dgm:spPr/>
    </dgm:pt>
    <dgm:pt modelId="{A816A54A-0C36-4F62-B814-C7726A814B1C}" type="pres">
      <dgm:prSet presAssocID="{B20B3812-2930-43D9-9DDF-A101FA676C2A}" presName="aNode" presStyleLbl="fgAcc1" presStyleIdx="3" presStyleCnt="5" custScaleX="137844" custLinFactNeighborX="2">
        <dgm:presLayoutVars>
          <dgm:bulletEnabled val="1"/>
        </dgm:presLayoutVars>
      </dgm:prSet>
      <dgm:spPr/>
    </dgm:pt>
    <dgm:pt modelId="{EEBF53AF-2A01-4DD4-B0EE-4A1E3345FEC0}" type="pres">
      <dgm:prSet presAssocID="{B20B3812-2930-43D9-9DDF-A101FA676C2A}" presName="aSpace" presStyleCnt="0"/>
      <dgm:spPr/>
    </dgm:pt>
    <dgm:pt modelId="{784D6EF1-FA7C-4FC8-A7EA-98896BD04D89}" type="pres">
      <dgm:prSet presAssocID="{B8050132-910C-48AC-8ACF-D1847341AFCA}" presName="aNode" presStyleLbl="fgAcc1" presStyleIdx="4" presStyleCnt="5" custScaleX="137256" custLinFactNeighborX="2">
        <dgm:presLayoutVars>
          <dgm:bulletEnabled val="1"/>
        </dgm:presLayoutVars>
      </dgm:prSet>
      <dgm:spPr/>
    </dgm:pt>
    <dgm:pt modelId="{585CD13D-B826-44C2-B831-939B7B975B04}" type="pres">
      <dgm:prSet presAssocID="{B8050132-910C-48AC-8ACF-D1847341AFCA}" presName="aSpace" presStyleCnt="0"/>
      <dgm:spPr/>
    </dgm:pt>
  </dgm:ptLst>
  <dgm:cxnLst>
    <dgm:cxn modelId="{A658CB14-B9DC-445D-AC21-148653E6FF57}" type="presOf" srcId="{B20B3812-2930-43D9-9DDF-A101FA676C2A}" destId="{A816A54A-0C36-4F62-B814-C7726A814B1C}" srcOrd="0" destOrd="0" presId="urn:microsoft.com/office/officeart/2005/8/layout/pyramid2"/>
    <dgm:cxn modelId="{B2B5AB29-F46E-46BD-BE2C-89D4E4543258}" srcId="{39CF08D7-8A76-4594-BD16-1882B6F58D0E}" destId="{B8050132-910C-48AC-8ACF-D1847341AFCA}" srcOrd="4" destOrd="0" parTransId="{C53AA66C-E4FE-4297-9F00-262FA5B294A5}" sibTransId="{FC6908FC-F34E-40BC-906B-D9221279F187}"/>
    <dgm:cxn modelId="{9625B87E-9E71-4323-8298-0F16F0F7F703}" type="presOf" srcId="{2C360AA5-65D6-4B8D-87CB-51D2BA9160A3}" destId="{CCB801F2-1AE1-4241-ABAA-0574A13619F5}" srcOrd="0" destOrd="0" presId="urn:microsoft.com/office/officeart/2005/8/layout/pyramid2"/>
    <dgm:cxn modelId="{7274258A-AA26-449F-B3CD-242AE9EB3416}" type="presOf" srcId="{C7F05C5C-BBA7-4E76-B451-33C7816F8775}" destId="{E89F0740-235D-42CA-A3E2-96555327DC9E}" srcOrd="0" destOrd="0" presId="urn:microsoft.com/office/officeart/2005/8/layout/pyramid2"/>
    <dgm:cxn modelId="{1D42CE9A-FC0A-4A64-9208-E85EDA7DEC72}" srcId="{39CF08D7-8A76-4594-BD16-1882B6F58D0E}" destId="{2C360AA5-65D6-4B8D-87CB-51D2BA9160A3}" srcOrd="0" destOrd="0" parTransId="{85A668B1-BAD3-4222-9106-DC7A2E9336B3}" sibTransId="{576F1559-2D0C-4059-B964-422F4C3EF946}"/>
    <dgm:cxn modelId="{9E9E07AB-0B8A-4DEC-877D-FABB3D2F6A37}" srcId="{39CF08D7-8A76-4594-BD16-1882B6F58D0E}" destId="{5A5D385E-5A76-4526-B64E-8B40877632DE}" srcOrd="1" destOrd="0" parTransId="{E1E3D87D-A4E0-4D60-91FE-1A847DE70A3F}" sibTransId="{2C3D61ED-FAFE-48A1-AC1E-08CA55CCB6D1}"/>
    <dgm:cxn modelId="{ABFC93B9-A65E-4778-B495-79524A8E69C9}" srcId="{39CF08D7-8A76-4594-BD16-1882B6F58D0E}" destId="{B20B3812-2930-43D9-9DDF-A101FA676C2A}" srcOrd="3" destOrd="0" parTransId="{019603E8-0AD4-40D6-B657-3A1701015EBA}" sibTransId="{3277979D-9108-4CC9-B70F-FE283C3B25A8}"/>
    <dgm:cxn modelId="{8E22F6C6-E5F4-4EE6-8A31-34D860758ACC}" type="presOf" srcId="{39CF08D7-8A76-4594-BD16-1882B6F58D0E}" destId="{C4ED2F4C-7249-4C40-84A2-05A0A5444ED9}" srcOrd="0" destOrd="0" presId="urn:microsoft.com/office/officeart/2005/8/layout/pyramid2"/>
    <dgm:cxn modelId="{5BA25EDF-ACF9-4EF2-8CC9-C27BC320CA45}" type="presOf" srcId="{5A5D385E-5A76-4526-B64E-8B40877632DE}" destId="{5F614B69-C5D7-43BA-9C3D-9A667E04B7F8}" srcOrd="0" destOrd="0" presId="urn:microsoft.com/office/officeart/2005/8/layout/pyramid2"/>
    <dgm:cxn modelId="{2149B4E0-3C55-4F70-9FC4-9DE234C17950}" srcId="{39CF08D7-8A76-4594-BD16-1882B6F58D0E}" destId="{C7F05C5C-BBA7-4E76-B451-33C7816F8775}" srcOrd="2" destOrd="0" parTransId="{FB92CB25-A87C-454F-A688-54AF2C604075}" sibTransId="{3FFF858B-6EEA-43CD-BB6A-2EF44360512F}"/>
    <dgm:cxn modelId="{6E559FF1-D06A-4235-A87A-375564AAFDA6}" type="presOf" srcId="{B8050132-910C-48AC-8ACF-D1847341AFCA}" destId="{784D6EF1-FA7C-4FC8-A7EA-98896BD04D89}" srcOrd="0" destOrd="0" presId="urn:microsoft.com/office/officeart/2005/8/layout/pyramid2"/>
    <dgm:cxn modelId="{C7AF748D-2A60-47A9-92B8-2AAA96E0B285}" type="presParOf" srcId="{C4ED2F4C-7249-4C40-84A2-05A0A5444ED9}" destId="{4FC0C621-AFC9-4870-AC09-1307E24B348C}" srcOrd="0" destOrd="0" presId="urn:microsoft.com/office/officeart/2005/8/layout/pyramid2"/>
    <dgm:cxn modelId="{671AA9C5-349A-4712-8AF7-2B6EFE1EA513}" type="presParOf" srcId="{C4ED2F4C-7249-4C40-84A2-05A0A5444ED9}" destId="{152690E7-9941-4608-8A60-F4ECDC86D1B0}" srcOrd="1" destOrd="0" presId="urn:microsoft.com/office/officeart/2005/8/layout/pyramid2"/>
    <dgm:cxn modelId="{C72DA24D-7472-4B04-89F1-EE5F862492A1}" type="presParOf" srcId="{152690E7-9941-4608-8A60-F4ECDC86D1B0}" destId="{CCB801F2-1AE1-4241-ABAA-0574A13619F5}" srcOrd="0" destOrd="0" presId="urn:microsoft.com/office/officeart/2005/8/layout/pyramid2"/>
    <dgm:cxn modelId="{AF380171-BFD7-41B9-9BF9-E05F5B64BB2E}" type="presParOf" srcId="{152690E7-9941-4608-8A60-F4ECDC86D1B0}" destId="{89E475F8-BECF-44B9-B1EB-891E2844EEA8}" srcOrd="1" destOrd="0" presId="urn:microsoft.com/office/officeart/2005/8/layout/pyramid2"/>
    <dgm:cxn modelId="{B1676C85-50B4-4775-B909-9ABDD253F594}" type="presParOf" srcId="{152690E7-9941-4608-8A60-F4ECDC86D1B0}" destId="{5F614B69-C5D7-43BA-9C3D-9A667E04B7F8}" srcOrd="2" destOrd="0" presId="urn:microsoft.com/office/officeart/2005/8/layout/pyramid2"/>
    <dgm:cxn modelId="{C8947C56-69F9-4BCF-9B92-C45274B3E8E9}" type="presParOf" srcId="{152690E7-9941-4608-8A60-F4ECDC86D1B0}" destId="{6B5321A4-E0AF-4CC3-BF23-D600B3E19E93}" srcOrd="3" destOrd="0" presId="urn:microsoft.com/office/officeart/2005/8/layout/pyramid2"/>
    <dgm:cxn modelId="{F37CC435-1DD2-42CB-9DA8-FCBD937D8E97}" type="presParOf" srcId="{152690E7-9941-4608-8A60-F4ECDC86D1B0}" destId="{E89F0740-235D-42CA-A3E2-96555327DC9E}" srcOrd="4" destOrd="0" presId="urn:microsoft.com/office/officeart/2005/8/layout/pyramid2"/>
    <dgm:cxn modelId="{A264333F-490F-4EED-AD05-C0ECE6ECD63A}" type="presParOf" srcId="{152690E7-9941-4608-8A60-F4ECDC86D1B0}" destId="{1CE2CBEE-79C0-4B1F-915E-0BAD25D6B33F}" srcOrd="5" destOrd="0" presId="urn:microsoft.com/office/officeart/2005/8/layout/pyramid2"/>
    <dgm:cxn modelId="{76297489-5631-404B-AA88-6645063B16B6}" type="presParOf" srcId="{152690E7-9941-4608-8A60-F4ECDC86D1B0}" destId="{A816A54A-0C36-4F62-B814-C7726A814B1C}" srcOrd="6" destOrd="0" presId="urn:microsoft.com/office/officeart/2005/8/layout/pyramid2"/>
    <dgm:cxn modelId="{D4406DC8-4E24-42C2-9166-849CE54BC1FE}" type="presParOf" srcId="{152690E7-9941-4608-8A60-F4ECDC86D1B0}" destId="{EEBF53AF-2A01-4DD4-B0EE-4A1E3345FEC0}" srcOrd="7" destOrd="0" presId="urn:microsoft.com/office/officeart/2005/8/layout/pyramid2"/>
    <dgm:cxn modelId="{96D8F8F7-E459-4F98-92DB-966F63953C9A}" type="presParOf" srcId="{152690E7-9941-4608-8A60-F4ECDC86D1B0}" destId="{784D6EF1-FA7C-4FC8-A7EA-98896BD04D89}" srcOrd="8" destOrd="0" presId="urn:microsoft.com/office/officeart/2005/8/layout/pyramid2"/>
    <dgm:cxn modelId="{5EA0E34F-985E-4A34-A219-8A7085FB0A8B}" type="presParOf" srcId="{152690E7-9941-4608-8A60-F4ECDC86D1B0}" destId="{585CD13D-B826-44C2-B831-939B7B975B0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0C621-AFC9-4870-AC09-1307E24B348C}">
      <dsp:nvSpPr>
        <dsp:cNvPr id="0" name=""/>
        <dsp:cNvSpPr/>
      </dsp:nvSpPr>
      <dsp:spPr>
        <a:xfrm>
          <a:off x="0" y="0"/>
          <a:ext cx="3776302" cy="3776302"/>
        </a:xfrm>
        <a:prstGeom prst="triangle">
          <a:avLst/>
        </a:prstGeom>
        <a:solidFill>
          <a:srgbClr val="061F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801F2-1AE1-4241-ABAA-0574A13619F5}">
      <dsp:nvSpPr>
        <dsp:cNvPr id="0" name=""/>
        <dsp:cNvSpPr/>
      </dsp:nvSpPr>
      <dsp:spPr>
        <a:xfrm>
          <a:off x="1509848" y="377998"/>
          <a:ext cx="3334372" cy="5369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latin typeface="Arial" panose="020B0604020202020204"/>
            </a:rPr>
            <a:t>Title Sponsorship Opportunities</a:t>
          </a:r>
        </a:p>
      </dsp:txBody>
      <dsp:txXfrm>
        <a:off x="1536059" y="404209"/>
        <a:ext cx="3281950" cy="484520"/>
      </dsp:txXfrm>
    </dsp:sp>
    <dsp:sp modelId="{5F614B69-C5D7-43BA-9C3D-9A667E04B7F8}">
      <dsp:nvSpPr>
        <dsp:cNvPr id="0" name=""/>
        <dsp:cNvSpPr/>
      </dsp:nvSpPr>
      <dsp:spPr>
        <a:xfrm>
          <a:off x="1514929" y="982059"/>
          <a:ext cx="3324308" cy="5369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$15,000 Steward of Liberation</a:t>
          </a:r>
        </a:p>
      </dsp:txBody>
      <dsp:txXfrm>
        <a:off x="1541140" y="1008270"/>
        <a:ext cx="3271886" cy="484520"/>
      </dsp:txXfrm>
    </dsp:sp>
    <dsp:sp modelId="{E89F0740-235D-42CA-A3E2-96555327DC9E}">
      <dsp:nvSpPr>
        <dsp:cNvPr id="0" name=""/>
        <dsp:cNvSpPr/>
      </dsp:nvSpPr>
      <dsp:spPr>
        <a:xfrm>
          <a:off x="1499760" y="1586120"/>
          <a:ext cx="3354647" cy="5369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$10,000 Steward of Resilience</a:t>
          </a:r>
        </a:p>
      </dsp:txBody>
      <dsp:txXfrm>
        <a:off x="1525971" y="1612331"/>
        <a:ext cx="3302225" cy="484520"/>
      </dsp:txXfrm>
    </dsp:sp>
    <dsp:sp modelId="{A816A54A-0C36-4F62-B814-C7726A814B1C}">
      <dsp:nvSpPr>
        <dsp:cNvPr id="0" name=""/>
        <dsp:cNvSpPr/>
      </dsp:nvSpPr>
      <dsp:spPr>
        <a:xfrm>
          <a:off x="1485327" y="2190181"/>
          <a:ext cx="3383513" cy="5369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$5,000 Steward of Tenacity</a:t>
          </a:r>
          <a:r>
            <a:rPr lang="en-US" sz="1400" kern="1200">
              <a:latin typeface="Arial" panose="020B0604020202020204"/>
            </a:rPr>
            <a:t> </a:t>
          </a:r>
        </a:p>
      </dsp:txBody>
      <dsp:txXfrm>
        <a:off x="1511538" y="2216392"/>
        <a:ext cx="3331091" cy="484520"/>
      </dsp:txXfrm>
    </dsp:sp>
    <dsp:sp modelId="{784D6EF1-FA7C-4FC8-A7EA-98896BD04D89}">
      <dsp:nvSpPr>
        <dsp:cNvPr id="0" name=""/>
        <dsp:cNvSpPr/>
      </dsp:nvSpPr>
      <dsp:spPr>
        <a:xfrm>
          <a:off x="1492543" y="2794242"/>
          <a:ext cx="3369080" cy="5369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$1,000 Steward of Courage</a:t>
          </a:r>
          <a:r>
            <a:rPr lang="en-US" sz="1400" kern="1200">
              <a:latin typeface="Arial" panose="020B0604020202020204"/>
            </a:rPr>
            <a:t> </a:t>
          </a:r>
          <a:endParaRPr lang="en-US" sz="1400" kern="1200"/>
        </a:p>
      </dsp:txBody>
      <dsp:txXfrm>
        <a:off x="1518754" y="2820453"/>
        <a:ext cx="3316658" cy="4845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picture containing white, street&#10;&#10;Description automatically generated">
            <a:extLst>
              <a:ext uri="{FF2B5EF4-FFF2-40B4-BE49-F238E27FC236}">
                <a16:creationId xmlns:a16="http://schemas.microsoft.com/office/drawing/2014/main" id="{F7EC3544-21CC-3645-8030-220B3D79CF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4D1807-F8D8-7449-A2AF-21E9B7F9D621}"/>
              </a:ext>
            </a:extLst>
          </p:cNvPr>
          <p:cNvSpPr>
            <a:spLocks noGrp="1"/>
          </p:cNvSpPr>
          <p:nvPr>
            <p:ph type="ctrTitle"/>
          </p:nvPr>
        </p:nvSpPr>
        <p:spPr>
          <a:xfrm>
            <a:off x="1048603" y="1469764"/>
            <a:ext cx="1009479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750332F-7579-A142-B68B-DFC4D65188B7}"/>
              </a:ext>
            </a:extLst>
          </p:cNvPr>
          <p:cNvSpPr>
            <a:spLocks noGrp="1"/>
          </p:cNvSpPr>
          <p:nvPr>
            <p:ph type="subTitle" idx="1"/>
          </p:nvPr>
        </p:nvSpPr>
        <p:spPr>
          <a:xfrm>
            <a:off x="1524000" y="401767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487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883B0806-1C70-5043-9BE1-E221F1ECD4FD}"/>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5" name="Text Placeholder 4">
            <a:extLst>
              <a:ext uri="{FF2B5EF4-FFF2-40B4-BE49-F238E27FC236}">
                <a16:creationId xmlns:a16="http://schemas.microsoft.com/office/drawing/2014/main" id="{B5B8BF92-A1DE-FC43-824F-0750905EA521}"/>
              </a:ext>
            </a:extLst>
          </p:cNvPr>
          <p:cNvSpPr>
            <a:spLocks noGrp="1"/>
          </p:cNvSpPr>
          <p:nvPr>
            <p:ph type="body" sz="quarter" idx="3"/>
          </p:nvPr>
        </p:nvSpPr>
        <p:spPr>
          <a:xfrm>
            <a:off x="7006856" y="1825625"/>
            <a:ext cx="4348532"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7" name="Date Placeholder 6">
            <a:extLst>
              <a:ext uri="{FF2B5EF4-FFF2-40B4-BE49-F238E27FC236}">
                <a16:creationId xmlns:a16="http://schemas.microsoft.com/office/drawing/2014/main" id="{F2C70121-F425-3447-ABCA-072C963613B6}"/>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8" name="Footer Placeholder 7">
            <a:extLst>
              <a:ext uri="{FF2B5EF4-FFF2-40B4-BE49-F238E27FC236}">
                <a16:creationId xmlns:a16="http://schemas.microsoft.com/office/drawing/2014/main" id="{FB8F3859-289A-214B-959A-59FFCD33F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2" name="Content Placeholder 2">
            <a:extLst>
              <a:ext uri="{FF2B5EF4-FFF2-40B4-BE49-F238E27FC236}">
                <a16:creationId xmlns:a16="http://schemas.microsoft.com/office/drawing/2014/main" id="{DAEEB006-F0BF-DF45-917F-778CF2C1A0F5}"/>
              </a:ext>
            </a:extLst>
          </p:cNvPr>
          <p:cNvSpPr>
            <a:spLocks noGrp="1"/>
          </p:cNvSpPr>
          <p:nvPr>
            <p:ph sz="half" idx="14"/>
          </p:nvPr>
        </p:nvSpPr>
        <p:spPr>
          <a:xfrm>
            <a:off x="7006856" y="2640013"/>
            <a:ext cx="4346943" cy="353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BFD1B88-08C3-744E-A7F9-F7D44DD6F83E}"/>
              </a:ext>
            </a:extLst>
          </p:cNvPr>
          <p:cNvSpPr>
            <a:spLocks noGrp="1"/>
          </p:cNvSpPr>
          <p:nvPr>
            <p:ph type="body" sz="quarter" idx="15"/>
          </p:nvPr>
        </p:nvSpPr>
        <p:spPr>
          <a:xfrm>
            <a:off x="2369126" y="1825625"/>
            <a:ext cx="4348532"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4" name="Content Placeholder 2">
            <a:extLst>
              <a:ext uri="{FF2B5EF4-FFF2-40B4-BE49-F238E27FC236}">
                <a16:creationId xmlns:a16="http://schemas.microsoft.com/office/drawing/2014/main" id="{DD1DBC57-C5C9-BC49-B3B5-8D7764ECBF9F}"/>
              </a:ext>
            </a:extLst>
          </p:cNvPr>
          <p:cNvSpPr>
            <a:spLocks noGrp="1"/>
          </p:cNvSpPr>
          <p:nvPr>
            <p:ph sz="half" idx="16"/>
          </p:nvPr>
        </p:nvSpPr>
        <p:spPr>
          <a:xfrm>
            <a:off x="2369126" y="2640013"/>
            <a:ext cx="4346943" cy="353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14E8660B-9298-E248-87BA-485866532886}"/>
              </a:ext>
            </a:extLst>
          </p:cNvPr>
          <p:cNvSpPr>
            <a:spLocks noGrp="1"/>
          </p:cNvSpPr>
          <p:nvPr>
            <p:ph type="title"/>
          </p:nvPr>
        </p:nvSpPr>
        <p:spPr>
          <a:xfrm>
            <a:off x="2369126" y="797442"/>
            <a:ext cx="8984673" cy="893245"/>
          </a:xfrm>
        </p:spPr>
        <p:txBody>
          <a:bodyPr/>
          <a:lstStyle>
            <a:lvl1pPr>
              <a:defRPr/>
            </a:lvl1pPr>
          </a:lstStyle>
          <a:p>
            <a:endParaRPr lang="en-US"/>
          </a:p>
        </p:txBody>
      </p:sp>
    </p:spTree>
    <p:extLst>
      <p:ext uri="{BB962C8B-B14F-4D97-AF65-F5344CB8AC3E}">
        <p14:creationId xmlns:p14="http://schemas.microsoft.com/office/powerpoint/2010/main" val="11317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805AC-82AD-404A-B3FC-0B836A2F77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666044" y="681036"/>
            <a:ext cx="10687755" cy="1009651"/>
          </a:xfrm>
        </p:spPr>
        <p:txBody>
          <a:bodyPr/>
          <a:lstStyle>
            <a:lvl1pPr>
              <a:defRPr>
                <a:solidFill>
                  <a:schemeClr val="accent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0E254F6-9672-814B-939D-1644FFD1836A}"/>
              </a:ext>
            </a:extLst>
          </p:cNvPr>
          <p:cNvSpPr>
            <a:spLocks noGrp="1"/>
          </p:cNvSpPr>
          <p:nvPr>
            <p:ph type="dt" sz="half" idx="10"/>
          </p:nvPr>
        </p:nvSpPr>
        <p:spPr>
          <a:xfrm>
            <a:off x="666044" y="6377783"/>
            <a:ext cx="1995056" cy="365125"/>
          </a:xfrm>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70E922CB-1017-BF43-971C-EDA1073E0EFB}"/>
              </a:ext>
            </a:extLst>
          </p:cNvPr>
          <p:cNvSpPr>
            <a:spLocks noGrp="1"/>
          </p:cNvSpPr>
          <p:nvPr>
            <p:ph type="ftr" sz="quarter" idx="11"/>
          </p:nvPr>
        </p:nvSpPr>
        <p:spPr>
          <a:xfrm>
            <a:off x="3833027" y="6377782"/>
            <a:ext cx="4114800" cy="365125"/>
          </a:xfrm>
        </p:spPr>
        <p:txBody>
          <a:bodyPr/>
          <a:lstStyle/>
          <a:p>
            <a:endParaRPr lang="en-US"/>
          </a:p>
        </p:txBody>
      </p:sp>
      <p:sp>
        <p:nvSpPr>
          <p:cNvPr id="6" name="Slide Number Placeholder 5">
            <a:extLst>
              <a:ext uri="{FF2B5EF4-FFF2-40B4-BE49-F238E27FC236}">
                <a16:creationId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a16="http://schemas.microsoft.com/office/drawing/2014/main" id="{C5A5A0E7-32FE-CF45-A542-7C98D0100AD0}"/>
              </a:ext>
            </a:extLst>
          </p:cNvPr>
          <p:cNvSpPr>
            <a:spLocks noGrp="1"/>
          </p:cNvSpPr>
          <p:nvPr>
            <p:ph idx="1"/>
          </p:nvPr>
        </p:nvSpPr>
        <p:spPr>
          <a:xfrm>
            <a:off x="666045" y="1825627"/>
            <a:ext cx="10687756"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1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A2E19-7633-F14C-8504-EB5B43A0BB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58962-179B-6542-912A-D199F7A6416A}"/>
              </a:ext>
            </a:extLst>
          </p:cNvPr>
          <p:cNvSpPr>
            <a:spLocks noGrp="1"/>
          </p:cNvSpPr>
          <p:nvPr>
            <p:ph type="title"/>
          </p:nvPr>
        </p:nvSpPr>
        <p:spPr>
          <a:xfrm>
            <a:off x="666044" y="1709738"/>
            <a:ext cx="10681405" cy="2852737"/>
          </a:xfrm>
        </p:spPr>
        <p:txBody>
          <a:bodyPr anchor="b"/>
          <a:lstStyle>
            <a:lvl1pPr>
              <a:defRPr sz="6000"/>
            </a:lvl1pPr>
          </a:lstStyle>
          <a:p>
            <a:endParaRPr lang="en-US"/>
          </a:p>
        </p:txBody>
      </p:sp>
      <p:sp>
        <p:nvSpPr>
          <p:cNvPr id="3" name="Text Placeholder 2">
            <a:extLst>
              <a:ext uri="{FF2B5EF4-FFF2-40B4-BE49-F238E27FC236}">
                <a16:creationId xmlns:a16="http://schemas.microsoft.com/office/drawing/2014/main" id="{F282326E-DB3E-1D45-BEE0-2E1470A1CC75}"/>
              </a:ext>
            </a:extLst>
          </p:cNvPr>
          <p:cNvSpPr>
            <a:spLocks noGrp="1"/>
          </p:cNvSpPr>
          <p:nvPr>
            <p:ph type="body" idx="1"/>
          </p:nvPr>
        </p:nvSpPr>
        <p:spPr>
          <a:xfrm>
            <a:off x="666044" y="4589463"/>
            <a:ext cx="106814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Date Placeholder 3">
            <a:extLst>
              <a:ext uri="{FF2B5EF4-FFF2-40B4-BE49-F238E27FC236}">
                <a16:creationId xmlns:a16="http://schemas.microsoft.com/office/drawing/2014/main" id="{F1AD3633-D292-774E-AF77-DCFE3B7B58B9}"/>
              </a:ext>
            </a:extLst>
          </p:cNvPr>
          <p:cNvSpPr>
            <a:spLocks noGrp="1"/>
          </p:cNvSpPr>
          <p:nvPr>
            <p:ph type="dt" sz="half" idx="10"/>
          </p:nvPr>
        </p:nvSpPr>
        <p:spPr>
          <a:xfrm>
            <a:off x="666044" y="6383254"/>
            <a:ext cx="1995056" cy="365125"/>
          </a:xfrm>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8B60271E-D3D1-C940-8E8B-08AE5A52CB74}"/>
              </a:ext>
            </a:extLst>
          </p:cNvPr>
          <p:cNvSpPr>
            <a:spLocks noGrp="1"/>
          </p:cNvSpPr>
          <p:nvPr>
            <p:ph type="ftr" sz="quarter" idx="11"/>
          </p:nvPr>
        </p:nvSpPr>
        <p:spPr>
          <a:xfrm>
            <a:off x="3833027" y="6383255"/>
            <a:ext cx="4114800" cy="365125"/>
          </a:xfrm>
        </p:spPr>
        <p:txBody>
          <a:bodyPr/>
          <a:lstStyle/>
          <a:p>
            <a:endParaRPr lang="en-US"/>
          </a:p>
        </p:txBody>
      </p:sp>
      <p:sp>
        <p:nvSpPr>
          <p:cNvPr id="6" name="Slide Number Placeholder 5">
            <a:extLst>
              <a:ext uri="{FF2B5EF4-FFF2-40B4-BE49-F238E27FC236}">
                <a16:creationId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696200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92536D-3C72-AA45-B6C9-14848D579D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A7B7138-E185-5F45-83BB-BF10692A6171}"/>
              </a:ext>
            </a:extLst>
          </p:cNvPr>
          <p:cNvSpPr>
            <a:spLocks noGrp="1"/>
          </p:cNvSpPr>
          <p:nvPr>
            <p:ph sz="half" idx="1"/>
          </p:nvPr>
        </p:nvSpPr>
        <p:spPr>
          <a:xfrm>
            <a:off x="666044" y="1825625"/>
            <a:ext cx="5274736"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19485FC-7DAD-FC48-B5BD-DDB2CC240621}"/>
              </a:ext>
            </a:extLst>
          </p:cNvPr>
          <p:cNvSpPr>
            <a:spLocks noGrp="1"/>
          </p:cNvSpPr>
          <p:nvPr>
            <p:ph type="title"/>
          </p:nvPr>
        </p:nvSpPr>
        <p:spPr>
          <a:xfrm>
            <a:off x="666044" y="681036"/>
            <a:ext cx="10687755" cy="1009651"/>
          </a:xfrm>
        </p:spPr>
        <p:txBody>
          <a:bodyPr/>
          <a:lstStyle>
            <a:lvl1pPr>
              <a:defRPr>
                <a:solidFill>
                  <a:schemeClr val="accent1"/>
                </a:solidFill>
              </a:defRPr>
            </a:lvl1pPr>
          </a:lstStyle>
          <a:p>
            <a:r>
              <a:rPr lang="en-US"/>
              <a:t>Click to edit Master title style</a:t>
            </a:r>
          </a:p>
        </p:txBody>
      </p:sp>
      <p:sp>
        <p:nvSpPr>
          <p:cNvPr id="5" name="Date Placeholder 4">
            <a:extLst>
              <a:ext uri="{FF2B5EF4-FFF2-40B4-BE49-F238E27FC236}">
                <a16:creationId xmlns:a16="http://schemas.microsoft.com/office/drawing/2014/main" id="{15AB0131-FD72-314B-A435-F7B1A18D7D70}"/>
              </a:ext>
            </a:extLst>
          </p:cNvPr>
          <p:cNvSpPr>
            <a:spLocks noGrp="1"/>
          </p:cNvSpPr>
          <p:nvPr>
            <p:ph type="dt" sz="half" idx="10"/>
          </p:nvPr>
        </p:nvSpPr>
        <p:spPr>
          <a:xfrm>
            <a:off x="666044" y="6377782"/>
            <a:ext cx="1995056" cy="365125"/>
          </a:xfrm>
        </p:spPr>
        <p:txBody>
          <a:bodyPr/>
          <a:lstStyle/>
          <a:p>
            <a:fld id="{5A6546C7-FC4C-9446-954A-17083103DD36}" type="datetimeFigureOut">
              <a:rPr lang="en-US" smtClean="0"/>
              <a:t>4/24/2024</a:t>
            </a:fld>
            <a:endParaRPr lang="en-US"/>
          </a:p>
        </p:txBody>
      </p:sp>
      <p:sp>
        <p:nvSpPr>
          <p:cNvPr id="6" name="Footer Placeholder 5">
            <a:extLst>
              <a:ext uri="{FF2B5EF4-FFF2-40B4-BE49-F238E27FC236}">
                <a16:creationId xmlns:a16="http://schemas.microsoft.com/office/drawing/2014/main" id="{CD30CBEB-9133-A143-9F7C-D487A9624A51}"/>
              </a:ext>
            </a:extLst>
          </p:cNvPr>
          <p:cNvSpPr>
            <a:spLocks noGrp="1"/>
          </p:cNvSpPr>
          <p:nvPr>
            <p:ph type="ftr" sz="quarter" idx="11"/>
          </p:nvPr>
        </p:nvSpPr>
        <p:spPr>
          <a:xfrm>
            <a:off x="3833027" y="6377782"/>
            <a:ext cx="4114800" cy="365125"/>
          </a:xfrm>
        </p:spPr>
        <p:txBody>
          <a:bodyPr/>
          <a:lstStyle/>
          <a:p>
            <a:endParaRPr lang="en-US"/>
          </a:p>
        </p:txBody>
      </p:sp>
      <p:sp>
        <p:nvSpPr>
          <p:cNvPr id="7" name="Slide Number Placeholder 6">
            <a:extLst>
              <a:ext uri="{FF2B5EF4-FFF2-40B4-BE49-F238E27FC236}">
                <a16:creationId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2" name="Content Placeholder 2">
            <a:extLst>
              <a:ext uri="{FF2B5EF4-FFF2-40B4-BE49-F238E27FC236}">
                <a16:creationId xmlns:a16="http://schemas.microsoft.com/office/drawing/2014/main" id="{2E867EF0-BE36-D64E-BB00-35A7C5336B95}"/>
              </a:ext>
            </a:extLst>
          </p:cNvPr>
          <p:cNvSpPr>
            <a:spLocks noGrp="1"/>
          </p:cNvSpPr>
          <p:nvPr>
            <p:ph sz="half" idx="13"/>
          </p:nvPr>
        </p:nvSpPr>
        <p:spPr>
          <a:xfrm>
            <a:off x="6079063" y="1825625"/>
            <a:ext cx="5274736"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25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7CEA33-EEDD-9747-AF01-52FAA18F7D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F2C70121-F425-3447-ABCA-072C963613B6}"/>
              </a:ext>
            </a:extLst>
          </p:cNvPr>
          <p:cNvSpPr>
            <a:spLocks noGrp="1"/>
          </p:cNvSpPr>
          <p:nvPr>
            <p:ph type="dt" sz="half" idx="10"/>
          </p:nvPr>
        </p:nvSpPr>
        <p:spPr>
          <a:xfrm>
            <a:off x="666043" y="6377253"/>
            <a:ext cx="1995056" cy="365125"/>
          </a:xfrm>
        </p:spPr>
        <p:txBody>
          <a:bodyPr/>
          <a:lstStyle/>
          <a:p>
            <a:fld id="{5A6546C7-FC4C-9446-954A-17083103DD36}" type="datetimeFigureOut">
              <a:rPr lang="en-US" smtClean="0"/>
              <a:t>4/24/2024</a:t>
            </a:fld>
            <a:endParaRPr lang="en-US"/>
          </a:p>
        </p:txBody>
      </p:sp>
      <p:sp>
        <p:nvSpPr>
          <p:cNvPr id="8" name="Footer Placeholder 7">
            <a:extLst>
              <a:ext uri="{FF2B5EF4-FFF2-40B4-BE49-F238E27FC236}">
                <a16:creationId xmlns:a16="http://schemas.microsoft.com/office/drawing/2014/main" id="{FB8F3859-289A-214B-959A-59FFCD33FC91}"/>
              </a:ext>
            </a:extLst>
          </p:cNvPr>
          <p:cNvSpPr>
            <a:spLocks noGrp="1"/>
          </p:cNvSpPr>
          <p:nvPr>
            <p:ph type="ftr" sz="quarter" idx="11"/>
          </p:nvPr>
        </p:nvSpPr>
        <p:spPr>
          <a:xfrm>
            <a:off x="3833026" y="6377252"/>
            <a:ext cx="4114800" cy="365125"/>
          </a:xfrm>
        </p:spPr>
        <p:txBody>
          <a:bodyPr/>
          <a:lstStyle/>
          <a:p>
            <a:endParaRPr lang="en-US"/>
          </a:p>
        </p:txBody>
      </p:sp>
      <p:sp>
        <p:nvSpPr>
          <p:cNvPr id="9" name="Slide Number Placeholder 8">
            <a:extLst>
              <a:ext uri="{FF2B5EF4-FFF2-40B4-BE49-F238E27FC236}">
                <a16:creationId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0" name="Title 1">
            <a:extLst>
              <a:ext uri="{FF2B5EF4-FFF2-40B4-BE49-F238E27FC236}">
                <a16:creationId xmlns:a16="http://schemas.microsoft.com/office/drawing/2014/main" id="{206DB105-FCB6-D340-B434-AFC3CA7D8489}"/>
              </a:ext>
            </a:extLst>
          </p:cNvPr>
          <p:cNvSpPr>
            <a:spLocks noGrp="1"/>
          </p:cNvSpPr>
          <p:nvPr>
            <p:ph type="title"/>
          </p:nvPr>
        </p:nvSpPr>
        <p:spPr>
          <a:xfrm>
            <a:off x="666044" y="681036"/>
            <a:ext cx="10687755" cy="1009651"/>
          </a:xfrm>
        </p:spPr>
        <p:txBody>
          <a:bodyPr/>
          <a:lstStyle/>
          <a:p>
            <a:r>
              <a:rPr lang="en-US"/>
              <a:t>Click to edit Master title style</a:t>
            </a:r>
          </a:p>
        </p:txBody>
      </p:sp>
      <p:sp>
        <p:nvSpPr>
          <p:cNvPr id="13" name="Text Placeholder 4">
            <a:extLst>
              <a:ext uri="{FF2B5EF4-FFF2-40B4-BE49-F238E27FC236}">
                <a16:creationId xmlns:a16="http://schemas.microsoft.com/office/drawing/2014/main" id="{ABFD1B88-08C3-744E-A7F9-F7D44DD6F83E}"/>
              </a:ext>
            </a:extLst>
          </p:cNvPr>
          <p:cNvSpPr>
            <a:spLocks noGrp="1"/>
          </p:cNvSpPr>
          <p:nvPr>
            <p:ph type="body" sz="quarter" idx="15"/>
          </p:nvPr>
        </p:nvSpPr>
        <p:spPr>
          <a:xfrm>
            <a:off x="666043" y="1824567"/>
            <a:ext cx="5274735"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1AD269C-BA53-114A-98B5-479CD3C0EF1A}"/>
              </a:ext>
            </a:extLst>
          </p:cNvPr>
          <p:cNvSpPr>
            <a:spLocks noGrp="1"/>
          </p:cNvSpPr>
          <p:nvPr>
            <p:ph sz="half" idx="1"/>
          </p:nvPr>
        </p:nvSpPr>
        <p:spPr>
          <a:xfrm>
            <a:off x="666044" y="2640013"/>
            <a:ext cx="5274736" cy="35369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A316CD7A-9881-8D43-9E01-B0864226454A}"/>
              </a:ext>
            </a:extLst>
          </p:cNvPr>
          <p:cNvSpPr>
            <a:spLocks noGrp="1"/>
          </p:cNvSpPr>
          <p:nvPr>
            <p:ph type="body" sz="quarter" idx="16"/>
          </p:nvPr>
        </p:nvSpPr>
        <p:spPr>
          <a:xfrm>
            <a:off x="6079064" y="1824567"/>
            <a:ext cx="5274735"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9E2B8DAD-5100-8540-93CB-DE56F548EF87}"/>
              </a:ext>
            </a:extLst>
          </p:cNvPr>
          <p:cNvSpPr>
            <a:spLocks noGrp="1"/>
          </p:cNvSpPr>
          <p:nvPr>
            <p:ph sz="half" idx="17"/>
          </p:nvPr>
        </p:nvSpPr>
        <p:spPr>
          <a:xfrm>
            <a:off x="6079065" y="2640013"/>
            <a:ext cx="5274736" cy="35369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03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descr="A flat screen television&#10;&#10;Description automatically generated">
            <a:extLst>
              <a:ext uri="{FF2B5EF4-FFF2-40B4-BE49-F238E27FC236}">
                <a16:creationId xmlns:a16="http://schemas.microsoft.com/office/drawing/2014/main" id="{84C3F7E3-BCB0-7640-A2F7-1DF59BF11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776176" y="681036"/>
            <a:ext cx="10639646" cy="1009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96EAC26-728E-E341-87F9-F0FFE7698EEA}"/>
              </a:ext>
            </a:extLst>
          </p:cNvPr>
          <p:cNvSpPr>
            <a:spLocks noGrp="1"/>
          </p:cNvSpPr>
          <p:nvPr>
            <p:ph idx="1"/>
          </p:nvPr>
        </p:nvSpPr>
        <p:spPr>
          <a:xfrm>
            <a:off x="776177" y="1825625"/>
            <a:ext cx="10639645" cy="3502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FA832D60-F93C-254C-8490-AC31B75DF427}"/>
              </a:ext>
            </a:extLst>
          </p:cNvPr>
          <p:cNvSpPr>
            <a:spLocks noGrp="1"/>
          </p:cNvSpPr>
          <p:nvPr>
            <p:ph type="dt" sz="half" idx="10"/>
          </p:nvPr>
        </p:nvSpPr>
        <p:spPr>
          <a:xfrm>
            <a:off x="776176" y="5462940"/>
            <a:ext cx="1995056" cy="365125"/>
          </a:xfrm>
        </p:spPr>
        <p:txBody>
          <a:bodyPr/>
          <a:lstStyle/>
          <a:p>
            <a:fld id="{5A6546C7-FC4C-9446-954A-17083103DD36}" type="datetimeFigureOut">
              <a:rPr lang="en-US" smtClean="0"/>
              <a:t>4/24/2024</a:t>
            </a:fld>
            <a:endParaRPr lang="en-US"/>
          </a:p>
        </p:txBody>
      </p:sp>
      <p:sp>
        <p:nvSpPr>
          <p:cNvPr id="16" name="Footer Placeholder 15">
            <a:extLst>
              <a:ext uri="{FF2B5EF4-FFF2-40B4-BE49-F238E27FC236}">
                <a16:creationId xmlns:a16="http://schemas.microsoft.com/office/drawing/2014/main" id="{ED401C78-F7BE-4248-BD96-72E3667A5BC7}"/>
              </a:ext>
            </a:extLst>
          </p:cNvPr>
          <p:cNvSpPr>
            <a:spLocks noGrp="1"/>
          </p:cNvSpPr>
          <p:nvPr>
            <p:ph type="ftr" sz="quarter" idx="11"/>
          </p:nvPr>
        </p:nvSpPr>
        <p:spPr>
          <a:xfrm>
            <a:off x="4038599" y="5462939"/>
            <a:ext cx="4114800" cy="365125"/>
          </a:xfrm>
        </p:spPr>
        <p:txBody>
          <a:bodyPr/>
          <a:lstStyle/>
          <a:p>
            <a:endParaRPr lang="en-US"/>
          </a:p>
        </p:txBody>
      </p:sp>
      <p:sp>
        <p:nvSpPr>
          <p:cNvPr id="17" name="Slide Number Placeholder 16">
            <a:extLst>
              <a:ext uri="{FF2B5EF4-FFF2-40B4-BE49-F238E27FC236}">
                <a16:creationId xmlns:a16="http://schemas.microsoft.com/office/drawing/2014/main" id="{7C5D7452-52C1-B242-B10C-3827C3C38980}"/>
              </a:ext>
            </a:extLst>
          </p:cNvPr>
          <p:cNvSpPr>
            <a:spLocks noGrp="1"/>
          </p:cNvSpPr>
          <p:nvPr>
            <p:ph type="sldNum" sz="quarter" idx="12"/>
          </p:nvPr>
        </p:nvSpPr>
        <p:spPr>
          <a:xfrm>
            <a:off x="9144000" y="5462938"/>
            <a:ext cx="2743200" cy="365125"/>
          </a:xfrm>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257922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5" name="Picture 4" descr="A flat screen television&#10;&#10;Description automatically generated">
            <a:extLst>
              <a:ext uri="{FF2B5EF4-FFF2-40B4-BE49-F238E27FC236}">
                <a16:creationId xmlns:a16="http://schemas.microsoft.com/office/drawing/2014/main" id="{A2ECD31C-D950-C145-9EDF-FEF5C2AC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Date Placeholder 14">
            <a:extLst>
              <a:ext uri="{FF2B5EF4-FFF2-40B4-BE49-F238E27FC236}">
                <a16:creationId xmlns:a16="http://schemas.microsoft.com/office/drawing/2014/main" id="{FA832D60-F93C-254C-8490-AC31B75DF427}"/>
              </a:ext>
            </a:extLst>
          </p:cNvPr>
          <p:cNvSpPr>
            <a:spLocks noGrp="1"/>
          </p:cNvSpPr>
          <p:nvPr>
            <p:ph type="dt" sz="half" idx="10"/>
          </p:nvPr>
        </p:nvSpPr>
        <p:spPr>
          <a:xfrm>
            <a:off x="776176" y="5462940"/>
            <a:ext cx="1995056" cy="365125"/>
          </a:xfrm>
        </p:spPr>
        <p:txBody>
          <a:bodyPr/>
          <a:lstStyle/>
          <a:p>
            <a:fld id="{5A6546C7-FC4C-9446-954A-17083103DD36}" type="datetimeFigureOut">
              <a:rPr lang="en-US" smtClean="0"/>
              <a:t>4/24/2024</a:t>
            </a:fld>
            <a:endParaRPr lang="en-US"/>
          </a:p>
        </p:txBody>
      </p:sp>
      <p:sp>
        <p:nvSpPr>
          <p:cNvPr id="16" name="Footer Placeholder 15">
            <a:extLst>
              <a:ext uri="{FF2B5EF4-FFF2-40B4-BE49-F238E27FC236}">
                <a16:creationId xmlns:a16="http://schemas.microsoft.com/office/drawing/2014/main" id="{ED401C78-F7BE-4248-BD96-72E3667A5BC7}"/>
              </a:ext>
            </a:extLst>
          </p:cNvPr>
          <p:cNvSpPr>
            <a:spLocks noGrp="1"/>
          </p:cNvSpPr>
          <p:nvPr>
            <p:ph type="ftr" sz="quarter" idx="11"/>
          </p:nvPr>
        </p:nvSpPr>
        <p:spPr>
          <a:xfrm>
            <a:off x="4038599" y="5462939"/>
            <a:ext cx="4114800" cy="365125"/>
          </a:xfrm>
        </p:spPr>
        <p:txBody>
          <a:bodyPr/>
          <a:lstStyle/>
          <a:p>
            <a:endParaRPr lang="en-US"/>
          </a:p>
        </p:txBody>
      </p:sp>
      <p:sp>
        <p:nvSpPr>
          <p:cNvPr id="17" name="Slide Number Placeholder 16">
            <a:extLst>
              <a:ext uri="{FF2B5EF4-FFF2-40B4-BE49-F238E27FC236}">
                <a16:creationId xmlns:a16="http://schemas.microsoft.com/office/drawing/2014/main" id="{7C5D7452-52C1-B242-B10C-3827C3C38980}"/>
              </a:ext>
            </a:extLst>
          </p:cNvPr>
          <p:cNvSpPr>
            <a:spLocks noGrp="1"/>
          </p:cNvSpPr>
          <p:nvPr>
            <p:ph type="sldNum" sz="quarter" idx="12"/>
          </p:nvPr>
        </p:nvSpPr>
        <p:spPr>
          <a:xfrm>
            <a:off x="9144000" y="5462938"/>
            <a:ext cx="2743200" cy="365125"/>
          </a:xfrm>
        </p:spPr>
        <p:txBody>
          <a:bodyPr/>
          <a:lstStyle/>
          <a:p>
            <a:fld id="{4F870C32-7B94-4143-8371-01CA96E87D19}" type="slidenum">
              <a:rPr lang="en-US" smtClean="0"/>
              <a:t>‹#›</a:t>
            </a:fld>
            <a:endParaRPr lang="en-US"/>
          </a:p>
        </p:txBody>
      </p:sp>
      <p:sp>
        <p:nvSpPr>
          <p:cNvPr id="10" name="Title 1">
            <a:extLst>
              <a:ext uri="{FF2B5EF4-FFF2-40B4-BE49-F238E27FC236}">
                <a16:creationId xmlns:a16="http://schemas.microsoft.com/office/drawing/2014/main" id="{C93C34E7-074F-DF4D-8D17-4D0DF6E6396D}"/>
              </a:ext>
            </a:extLst>
          </p:cNvPr>
          <p:cNvSpPr txBox="1">
            <a:spLocks/>
          </p:cNvSpPr>
          <p:nvPr userDrawn="1"/>
        </p:nvSpPr>
        <p:spPr>
          <a:xfrm>
            <a:off x="776176" y="1448151"/>
            <a:ext cx="8978324"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11" name="Text Placeholder 2">
            <a:extLst>
              <a:ext uri="{FF2B5EF4-FFF2-40B4-BE49-F238E27FC236}">
                <a16:creationId xmlns:a16="http://schemas.microsoft.com/office/drawing/2014/main" id="{13F99976-12BE-094B-95EE-565DAE0B67D5}"/>
              </a:ext>
            </a:extLst>
          </p:cNvPr>
          <p:cNvSpPr>
            <a:spLocks noGrp="1"/>
          </p:cNvSpPr>
          <p:nvPr>
            <p:ph type="body" idx="13"/>
          </p:nvPr>
        </p:nvSpPr>
        <p:spPr>
          <a:xfrm>
            <a:off x="776176" y="4327876"/>
            <a:ext cx="89783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itle 1">
            <a:extLst>
              <a:ext uri="{FF2B5EF4-FFF2-40B4-BE49-F238E27FC236}">
                <a16:creationId xmlns:a16="http://schemas.microsoft.com/office/drawing/2014/main" id="{A22C74DB-01E2-6547-8EAB-72C6FB503B6A}"/>
              </a:ext>
            </a:extLst>
          </p:cNvPr>
          <p:cNvSpPr>
            <a:spLocks noGrp="1"/>
          </p:cNvSpPr>
          <p:nvPr>
            <p:ph type="title"/>
          </p:nvPr>
        </p:nvSpPr>
        <p:spPr>
          <a:xfrm>
            <a:off x="776176" y="1421163"/>
            <a:ext cx="8978324" cy="2852737"/>
          </a:xfrm>
        </p:spPr>
        <p:txBody>
          <a:bodyPr anchor="b"/>
          <a:lstStyle>
            <a:lvl1pPr>
              <a:defRPr sz="6000"/>
            </a:lvl1pPr>
          </a:lstStyle>
          <a:p>
            <a:endParaRPr lang="en-US"/>
          </a:p>
        </p:txBody>
      </p:sp>
    </p:spTree>
    <p:extLst>
      <p:ext uri="{BB962C8B-B14F-4D97-AF65-F5344CB8AC3E}">
        <p14:creationId xmlns:p14="http://schemas.microsoft.com/office/powerpoint/2010/main" val="143628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6" name="Picture 5" descr="A flat screen television&#10;&#10;Description automatically generated">
            <a:extLst>
              <a:ext uri="{FF2B5EF4-FFF2-40B4-BE49-F238E27FC236}">
                <a16:creationId xmlns:a16="http://schemas.microsoft.com/office/drawing/2014/main" id="{0A6E7507-5090-824D-B32A-C3175E84694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776176" y="681036"/>
            <a:ext cx="10639646" cy="1009651"/>
          </a:xfrm>
        </p:spPr>
        <p:txBody>
          <a:bodyPr/>
          <a:lstStyle/>
          <a:p>
            <a:r>
              <a:rPr lang="en-US"/>
              <a:t>Click to edit Master title style</a:t>
            </a:r>
          </a:p>
        </p:txBody>
      </p:sp>
      <p:sp>
        <p:nvSpPr>
          <p:cNvPr id="15" name="Date Placeholder 14">
            <a:extLst>
              <a:ext uri="{FF2B5EF4-FFF2-40B4-BE49-F238E27FC236}">
                <a16:creationId xmlns:a16="http://schemas.microsoft.com/office/drawing/2014/main" id="{FA832D60-F93C-254C-8490-AC31B75DF427}"/>
              </a:ext>
            </a:extLst>
          </p:cNvPr>
          <p:cNvSpPr>
            <a:spLocks noGrp="1"/>
          </p:cNvSpPr>
          <p:nvPr>
            <p:ph type="dt" sz="half" idx="10"/>
          </p:nvPr>
        </p:nvSpPr>
        <p:spPr>
          <a:xfrm>
            <a:off x="776176" y="5462940"/>
            <a:ext cx="1995056" cy="365125"/>
          </a:xfrm>
        </p:spPr>
        <p:txBody>
          <a:bodyPr/>
          <a:lstStyle/>
          <a:p>
            <a:fld id="{5A6546C7-FC4C-9446-954A-17083103DD36}" type="datetimeFigureOut">
              <a:rPr lang="en-US" smtClean="0"/>
              <a:t>4/24/2024</a:t>
            </a:fld>
            <a:endParaRPr lang="en-US"/>
          </a:p>
        </p:txBody>
      </p:sp>
      <p:sp>
        <p:nvSpPr>
          <p:cNvPr id="16" name="Footer Placeholder 15">
            <a:extLst>
              <a:ext uri="{FF2B5EF4-FFF2-40B4-BE49-F238E27FC236}">
                <a16:creationId xmlns:a16="http://schemas.microsoft.com/office/drawing/2014/main" id="{ED401C78-F7BE-4248-BD96-72E3667A5BC7}"/>
              </a:ext>
            </a:extLst>
          </p:cNvPr>
          <p:cNvSpPr>
            <a:spLocks noGrp="1"/>
          </p:cNvSpPr>
          <p:nvPr>
            <p:ph type="ftr" sz="quarter" idx="11"/>
          </p:nvPr>
        </p:nvSpPr>
        <p:spPr>
          <a:xfrm>
            <a:off x="4038599" y="5462939"/>
            <a:ext cx="4114800" cy="365125"/>
          </a:xfrm>
        </p:spPr>
        <p:txBody>
          <a:bodyPr/>
          <a:lstStyle/>
          <a:p>
            <a:endParaRPr lang="en-US"/>
          </a:p>
        </p:txBody>
      </p:sp>
      <p:sp>
        <p:nvSpPr>
          <p:cNvPr id="17" name="Slide Number Placeholder 16">
            <a:extLst>
              <a:ext uri="{FF2B5EF4-FFF2-40B4-BE49-F238E27FC236}">
                <a16:creationId xmlns:a16="http://schemas.microsoft.com/office/drawing/2014/main" id="{7C5D7452-52C1-B242-B10C-3827C3C38980}"/>
              </a:ext>
            </a:extLst>
          </p:cNvPr>
          <p:cNvSpPr>
            <a:spLocks noGrp="1"/>
          </p:cNvSpPr>
          <p:nvPr>
            <p:ph type="sldNum" sz="quarter" idx="12"/>
          </p:nvPr>
        </p:nvSpPr>
        <p:spPr>
          <a:xfrm>
            <a:off x="9144000" y="5462938"/>
            <a:ext cx="2743200" cy="365125"/>
          </a:xfrm>
        </p:spPr>
        <p:txBody>
          <a:bodyPr/>
          <a:lstStyle/>
          <a:p>
            <a:fld id="{4F870C32-7B94-4143-8371-01CA96E87D19}" type="slidenum">
              <a:rPr lang="en-US" smtClean="0"/>
              <a:t>‹#›</a:t>
            </a:fld>
            <a:endParaRPr lang="en-US"/>
          </a:p>
        </p:txBody>
      </p:sp>
      <p:sp>
        <p:nvSpPr>
          <p:cNvPr id="10" name="Content Placeholder 2">
            <a:extLst>
              <a:ext uri="{FF2B5EF4-FFF2-40B4-BE49-F238E27FC236}">
                <a16:creationId xmlns:a16="http://schemas.microsoft.com/office/drawing/2014/main" id="{F1E07BB8-6FB3-6B49-B311-C35752AEEB07}"/>
              </a:ext>
            </a:extLst>
          </p:cNvPr>
          <p:cNvSpPr>
            <a:spLocks noGrp="1"/>
          </p:cNvSpPr>
          <p:nvPr>
            <p:ph sz="half" idx="13"/>
          </p:nvPr>
        </p:nvSpPr>
        <p:spPr>
          <a:xfrm>
            <a:off x="776176" y="1820853"/>
            <a:ext cx="5167424" cy="3474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E341D5FE-2AE3-E54A-98FE-FEBE932653B0}"/>
              </a:ext>
            </a:extLst>
          </p:cNvPr>
          <p:cNvSpPr>
            <a:spLocks noGrp="1"/>
          </p:cNvSpPr>
          <p:nvPr>
            <p:ph sz="half" idx="14"/>
          </p:nvPr>
        </p:nvSpPr>
        <p:spPr>
          <a:xfrm>
            <a:off x="6248398" y="1820852"/>
            <a:ext cx="5167424" cy="3474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47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4" name="Picture 3" descr="A flat screen television&#10;&#10;Description automatically generated">
            <a:extLst>
              <a:ext uri="{FF2B5EF4-FFF2-40B4-BE49-F238E27FC236}">
                <a16:creationId xmlns:a16="http://schemas.microsoft.com/office/drawing/2014/main" id="{68E27A7F-03B6-FE42-93AE-110B40A2EB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776176" y="681036"/>
            <a:ext cx="10639646" cy="1009651"/>
          </a:xfrm>
        </p:spPr>
        <p:txBody>
          <a:bodyPr/>
          <a:lstStyle/>
          <a:p>
            <a:r>
              <a:rPr lang="en-US"/>
              <a:t>Click to edit Master title style</a:t>
            </a:r>
          </a:p>
        </p:txBody>
      </p:sp>
      <p:sp>
        <p:nvSpPr>
          <p:cNvPr id="15" name="Date Placeholder 14">
            <a:extLst>
              <a:ext uri="{FF2B5EF4-FFF2-40B4-BE49-F238E27FC236}">
                <a16:creationId xmlns:a16="http://schemas.microsoft.com/office/drawing/2014/main" id="{FA832D60-F93C-254C-8490-AC31B75DF427}"/>
              </a:ext>
            </a:extLst>
          </p:cNvPr>
          <p:cNvSpPr>
            <a:spLocks noGrp="1"/>
          </p:cNvSpPr>
          <p:nvPr>
            <p:ph type="dt" sz="half" idx="10"/>
          </p:nvPr>
        </p:nvSpPr>
        <p:spPr>
          <a:xfrm>
            <a:off x="776176" y="5462940"/>
            <a:ext cx="1995056" cy="365125"/>
          </a:xfrm>
        </p:spPr>
        <p:txBody>
          <a:bodyPr/>
          <a:lstStyle/>
          <a:p>
            <a:fld id="{5A6546C7-FC4C-9446-954A-17083103DD36}" type="datetimeFigureOut">
              <a:rPr lang="en-US" smtClean="0"/>
              <a:t>4/24/2024</a:t>
            </a:fld>
            <a:endParaRPr lang="en-US"/>
          </a:p>
        </p:txBody>
      </p:sp>
      <p:sp>
        <p:nvSpPr>
          <p:cNvPr id="16" name="Footer Placeholder 15">
            <a:extLst>
              <a:ext uri="{FF2B5EF4-FFF2-40B4-BE49-F238E27FC236}">
                <a16:creationId xmlns:a16="http://schemas.microsoft.com/office/drawing/2014/main" id="{ED401C78-F7BE-4248-BD96-72E3667A5BC7}"/>
              </a:ext>
            </a:extLst>
          </p:cNvPr>
          <p:cNvSpPr>
            <a:spLocks noGrp="1"/>
          </p:cNvSpPr>
          <p:nvPr>
            <p:ph type="ftr" sz="quarter" idx="11"/>
          </p:nvPr>
        </p:nvSpPr>
        <p:spPr>
          <a:xfrm>
            <a:off x="4038599" y="5462939"/>
            <a:ext cx="4114800" cy="365125"/>
          </a:xfrm>
        </p:spPr>
        <p:txBody>
          <a:bodyPr/>
          <a:lstStyle/>
          <a:p>
            <a:endParaRPr lang="en-US"/>
          </a:p>
        </p:txBody>
      </p:sp>
      <p:sp>
        <p:nvSpPr>
          <p:cNvPr id="17" name="Slide Number Placeholder 16">
            <a:extLst>
              <a:ext uri="{FF2B5EF4-FFF2-40B4-BE49-F238E27FC236}">
                <a16:creationId xmlns:a16="http://schemas.microsoft.com/office/drawing/2014/main" id="{7C5D7452-52C1-B242-B10C-3827C3C38980}"/>
              </a:ext>
            </a:extLst>
          </p:cNvPr>
          <p:cNvSpPr>
            <a:spLocks noGrp="1"/>
          </p:cNvSpPr>
          <p:nvPr>
            <p:ph type="sldNum" sz="quarter" idx="12"/>
          </p:nvPr>
        </p:nvSpPr>
        <p:spPr>
          <a:xfrm>
            <a:off x="9144000" y="5462938"/>
            <a:ext cx="2743200" cy="365125"/>
          </a:xfrm>
        </p:spPr>
        <p:txBody>
          <a:bodyPr/>
          <a:lstStyle/>
          <a:p>
            <a:fld id="{4F870C32-7B94-4143-8371-01CA96E87D19}" type="slidenum">
              <a:rPr lang="en-US" smtClean="0"/>
              <a:t>‹#›</a:t>
            </a:fld>
            <a:endParaRPr lang="en-US"/>
          </a:p>
        </p:txBody>
      </p:sp>
      <p:sp>
        <p:nvSpPr>
          <p:cNvPr id="10" name="Content Placeholder 2">
            <a:extLst>
              <a:ext uri="{FF2B5EF4-FFF2-40B4-BE49-F238E27FC236}">
                <a16:creationId xmlns:a16="http://schemas.microsoft.com/office/drawing/2014/main" id="{F1E07BB8-6FB3-6B49-B311-C35752AEEB07}"/>
              </a:ext>
            </a:extLst>
          </p:cNvPr>
          <p:cNvSpPr>
            <a:spLocks noGrp="1"/>
          </p:cNvSpPr>
          <p:nvPr>
            <p:ph sz="half" idx="13"/>
          </p:nvPr>
        </p:nvSpPr>
        <p:spPr>
          <a:xfrm>
            <a:off x="776176" y="2509339"/>
            <a:ext cx="5167424" cy="278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6AD6586F-30C2-E74C-B316-A00C3A440CEC}"/>
              </a:ext>
            </a:extLst>
          </p:cNvPr>
          <p:cNvSpPr>
            <a:spLocks noGrp="1"/>
          </p:cNvSpPr>
          <p:nvPr>
            <p:ph type="body" sz="quarter" idx="15"/>
          </p:nvPr>
        </p:nvSpPr>
        <p:spPr>
          <a:xfrm>
            <a:off x="776176" y="1820852"/>
            <a:ext cx="5167423" cy="5205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B3994630-1A7C-0E48-9EB9-646689FAE4A8}"/>
              </a:ext>
            </a:extLst>
          </p:cNvPr>
          <p:cNvSpPr>
            <a:spLocks noGrp="1"/>
          </p:cNvSpPr>
          <p:nvPr>
            <p:ph sz="half" idx="16"/>
          </p:nvPr>
        </p:nvSpPr>
        <p:spPr>
          <a:xfrm>
            <a:off x="6248402" y="2509339"/>
            <a:ext cx="5167424" cy="278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18CDBBEF-A227-1349-8830-67A6FDDCB029}"/>
              </a:ext>
            </a:extLst>
          </p:cNvPr>
          <p:cNvSpPr>
            <a:spLocks noGrp="1"/>
          </p:cNvSpPr>
          <p:nvPr>
            <p:ph type="body" sz="quarter" idx="17"/>
          </p:nvPr>
        </p:nvSpPr>
        <p:spPr>
          <a:xfrm>
            <a:off x="6248402" y="1820852"/>
            <a:ext cx="5167423" cy="5205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45282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C5D7452-52C1-B242-B10C-3827C3C38980}"/>
              </a:ext>
            </a:extLst>
          </p:cNvPr>
          <p:cNvSpPr>
            <a:spLocks noGrp="1"/>
          </p:cNvSpPr>
          <p:nvPr>
            <p:ph type="sldNum" sz="quarter" idx="12"/>
          </p:nvPr>
        </p:nvSpPr>
        <p:spPr>
          <a:xfrm>
            <a:off x="9144000" y="5462938"/>
            <a:ext cx="2743200" cy="365125"/>
          </a:xfrm>
        </p:spPr>
        <p:txBody>
          <a:bodyPr/>
          <a:lstStyle/>
          <a:p>
            <a:fld id="{4F870C32-7B94-4143-8371-01CA96E87D19}" type="slidenum">
              <a:rPr lang="en-US" smtClean="0"/>
              <a:t>‹#›</a:t>
            </a:fld>
            <a:endParaRPr lang="en-US"/>
          </a:p>
        </p:txBody>
      </p:sp>
      <p:pic>
        <p:nvPicPr>
          <p:cNvPr id="5" name="Picture 4" descr="A picture containing monitor, indoor, television, sitting&#10;&#10;Description automatically generated">
            <a:extLst>
              <a:ext uri="{FF2B5EF4-FFF2-40B4-BE49-F238E27FC236}">
                <a16:creationId xmlns:a16="http://schemas.microsoft.com/office/drawing/2014/main" id="{167C3926-7944-C34E-AC8E-400C26FF9D1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036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A picture containing white, street&#10;&#10;Description automatically generated">
            <a:extLst>
              <a:ext uri="{FF2B5EF4-FFF2-40B4-BE49-F238E27FC236}">
                <a16:creationId xmlns:a16="http://schemas.microsoft.com/office/drawing/2014/main" id="{32DA1EB1-6D72-A54A-8497-764D174E1B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750332F-7579-A142-B68B-DFC4D65188B7}"/>
              </a:ext>
            </a:extLst>
          </p:cNvPr>
          <p:cNvSpPr>
            <a:spLocks noGrp="1"/>
          </p:cNvSpPr>
          <p:nvPr>
            <p:ph type="subTitle" idx="1" hasCustomPrompt="1"/>
          </p:nvPr>
        </p:nvSpPr>
        <p:spPr>
          <a:xfrm>
            <a:off x="1524000" y="1754373"/>
            <a:ext cx="9144000" cy="3919068"/>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Tree>
    <p:extLst>
      <p:ext uri="{BB962C8B-B14F-4D97-AF65-F5344CB8AC3E}">
        <p14:creationId xmlns:p14="http://schemas.microsoft.com/office/powerpoint/2010/main" val="346574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2527299" y="681036"/>
            <a:ext cx="8826500" cy="1009651"/>
          </a:xfrm>
        </p:spPr>
        <p:txBody>
          <a:bodyPr/>
          <a:lstStyle>
            <a:lvl1pPr>
              <a:defRPr>
                <a:solidFill>
                  <a:schemeClr val="accent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0E254F6-9672-814B-939D-1644FFD1836A}"/>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70E922CB-1017-BF43-971C-EDA1073E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a16="http://schemas.microsoft.com/office/drawing/2014/main" id="{C5A5A0E7-32FE-CF45-A542-7C98D0100AD0}"/>
              </a:ext>
            </a:extLst>
          </p:cNvPr>
          <p:cNvSpPr>
            <a:spLocks noGrp="1"/>
          </p:cNvSpPr>
          <p:nvPr>
            <p:ph idx="1"/>
          </p:nvPr>
        </p:nvSpPr>
        <p:spPr>
          <a:xfrm>
            <a:off x="2527299" y="1825627"/>
            <a:ext cx="8826501"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63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8962-179B-6542-912A-D199F7A6416A}"/>
              </a:ext>
            </a:extLst>
          </p:cNvPr>
          <p:cNvSpPr>
            <a:spLocks noGrp="1"/>
          </p:cNvSpPr>
          <p:nvPr>
            <p:ph type="title"/>
          </p:nvPr>
        </p:nvSpPr>
        <p:spPr>
          <a:xfrm>
            <a:off x="2369126" y="1709738"/>
            <a:ext cx="8978324" cy="2852737"/>
          </a:xfrm>
        </p:spPr>
        <p:txBody>
          <a:bodyPr anchor="b"/>
          <a:lstStyle>
            <a:lvl1pPr>
              <a:defRPr sz="6000">
                <a:solidFill>
                  <a:schemeClr val="accent1"/>
                </a:solidFill>
              </a:defRPr>
            </a:lvl1pPr>
          </a:lstStyle>
          <a:p>
            <a:endParaRPr lang="en-US"/>
          </a:p>
        </p:txBody>
      </p:sp>
      <p:sp>
        <p:nvSpPr>
          <p:cNvPr id="3" name="Text Placeholder 2">
            <a:extLst>
              <a:ext uri="{FF2B5EF4-FFF2-40B4-BE49-F238E27FC236}">
                <a16:creationId xmlns:a16="http://schemas.microsoft.com/office/drawing/2014/main" id="{F282326E-DB3E-1D45-BEE0-2E1470A1CC75}"/>
              </a:ext>
            </a:extLst>
          </p:cNvPr>
          <p:cNvSpPr>
            <a:spLocks noGrp="1"/>
          </p:cNvSpPr>
          <p:nvPr>
            <p:ph type="body" idx="1"/>
          </p:nvPr>
        </p:nvSpPr>
        <p:spPr>
          <a:xfrm>
            <a:off x="2369126" y="4589463"/>
            <a:ext cx="89783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Date Placeholder 3">
            <a:extLst>
              <a:ext uri="{FF2B5EF4-FFF2-40B4-BE49-F238E27FC236}">
                <a16:creationId xmlns:a16="http://schemas.microsoft.com/office/drawing/2014/main" id="{F1AD3633-D292-774E-AF77-DCFE3B7B58B9}"/>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8B60271E-D3D1-C940-8E8B-08AE5A52C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195477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85FC-7DAD-FC48-B5BD-DDB2CC2406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A7B7138-E185-5F45-83BB-BF10692A6171}"/>
              </a:ext>
            </a:extLst>
          </p:cNvPr>
          <p:cNvSpPr>
            <a:spLocks noGrp="1"/>
          </p:cNvSpPr>
          <p:nvPr>
            <p:ph sz="half" idx="1"/>
          </p:nvPr>
        </p:nvSpPr>
        <p:spPr>
          <a:xfrm>
            <a:off x="2369125" y="1825625"/>
            <a:ext cx="4346943"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B0131-FD72-314B-A435-F7B1A18D7D70}"/>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6" name="Footer Placeholder 5">
            <a:extLst>
              <a:ext uri="{FF2B5EF4-FFF2-40B4-BE49-F238E27FC236}">
                <a16:creationId xmlns:a16="http://schemas.microsoft.com/office/drawing/2014/main" id="{CD30CBEB-9133-A143-9F7C-D487A9624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a16="http://schemas.microsoft.com/office/drawing/2014/main" id="{48739BEF-D14E-F44B-8FC8-BF861D50DE39}"/>
              </a:ext>
            </a:extLst>
          </p:cNvPr>
          <p:cNvSpPr>
            <a:spLocks noGrp="1"/>
          </p:cNvSpPr>
          <p:nvPr>
            <p:ph sz="half" idx="13"/>
          </p:nvPr>
        </p:nvSpPr>
        <p:spPr>
          <a:xfrm>
            <a:off x="7006856" y="1825625"/>
            <a:ext cx="4346943"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1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B8BF92-A1DE-FC43-824F-0750905EA521}"/>
              </a:ext>
            </a:extLst>
          </p:cNvPr>
          <p:cNvSpPr>
            <a:spLocks noGrp="1"/>
          </p:cNvSpPr>
          <p:nvPr>
            <p:ph type="body" sz="quarter" idx="3"/>
          </p:nvPr>
        </p:nvSpPr>
        <p:spPr>
          <a:xfrm>
            <a:off x="7006856" y="1825625"/>
            <a:ext cx="4348532"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F2C70121-F425-3447-ABCA-072C963613B6}"/>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8" name="Footer Placeholder 7">
            <a:extLst>
              <a:ext uri="{FF2B5EF4-FFF2-40B4-BE49-F238E27FC236}">
                <a16:creationId xmlns:a16="http://schemas.microsoft.com/office/drawing/2014/main" id="{FB8F3859-289A-214B-959A-59FFCD33F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0" name="Title 1">
            <a:extLst>
              <a:ext uri="{FF2B5EF4-FFF2-40B4-BE49-F238E27FC236}">
                <a16:creationId xmlns:a16="http://schemas.microsoft.com/office/drawing/2014/main" id="{206DB105-FCB6-D340-B434-AFC3CA7D8489}"/>
              </a:ext>
            </a:extLst>
          </p:cNvPr>
          <p:cNvSpPr>
            <a:spLocks noGrp="1"/>
          </p:cNvSpPr>
          <p:nvPr>
            <p:ph type="title"/>
          </p:nvPr>
        </p:nvSpPr>
        <p:spPr>
          <a:xfrm>
            <a:off x="2369126" y="681036"/>
            <a:ext cx="8984673" cy="1009651"/>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DAEEB006-F0BF-DF45-917F-778CF2C1A0F5}"/>
              </a:ext>
            </a:extLst>
          </p:cNvPr>
          <p:cNvSpPr>
            <a:spLocks noGrp="1"/>
          </p:cNvSpPr>
          <p:nvPr>
            <p:ph sz="half" idx="14"/>
          </p:nvPr>
        </p:nvSpPr>
        <p:spPr>
          <a:xfrm>
            <a:off x="7006856" y="2640013"/>
            <a:ext cx="4346943" cy="353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BFD1B88-08C3-744E-A7F9-F7D44DD6F83E}"/>
              </a:ext>
            </a:extLst>
          </p:cNvPr>
          <p:cNvSpPr>
            <a:spLocks noGrp="1"/>
          </p:cNvSpPr>
          <p:nvPr>
            <p:ph type="body" sz="quarter" idx="15"/>
          </p:nvPr>
        </p:nvSpPr>
        <p:spPr>
          <a:xfrm>
            <a:off x="2369126" y="1825625"/>
            <a:ext cx="4348532"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DD1DBC57-C5C9-BC49-B3B5-8D7764ECBF9F}"/>
              </a:ext>
            </a:extLst>
          </p:cNvPr>
          <p:cNvSpPr>
            <a:spLocks noGrp="1"/>
          </p:cNvSpPr>
          <p:nvPr>
            <p:ph sz="half" idx="16"/>
          </p:nvPr>
        </p:nvSpPr>
        <p:spPr>
          <a:xfrm>
            <a:off x="2369126" y="2640013"/>
            <a:ext cx="4346943" cy="353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586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5343957-82E2-4B4A-912C-3226992323C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29E4696-BA1E-8C4A-B286-B1FF16817286}"/>
              </a:ext>
            </a:extLst>
          </p:cNvPr>
          <p:cNvSpPr>
            <a:spLocks noGrp="1"/>
          </p:cNvSpPr>
          <p:nvPr>
            <p:ph type="title"/>
          </p:nvPr>
        </p:nvSpPr>
        <p:spPr>
          <a:xfrm>
            <a:off x="2369126" y="852775"/>
            <a:ext cx="8984673" cy="1009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96EAC26-728E-E341-87F9-F0FFE7698EEA}"/>
              </a:ext>
            </a:extLst>
          </p:cNvPr>
          <p:cNvSpPr>
            <a:spLocks noGrp="1"/>
          </p:cNvSpPr>
          <p:nvPr>
            <p:ph idx="1"/>
          </p:nvPr>
        </p:nvSpPr>
        <p:spPr>
          <a:xfrm>
            <a:off x="2369126" y="1963881"/>
            <a:ext cx="8984674" cy="4213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254F6-9672-814B-939D-1644FFD1836A}"/>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70E922CB-1017-BF43-971C-EDA1073E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300738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AAC55B2-88CD-E940-A4D0-54234D918C1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1AC58962-179B-6542-912A-D199F7A6416A}"/>
              </a:ext>
            </a:extLst>
          </p:cNvPr>
          <p:cNvSpPr>
            <a:spLocks noGrp="1"/>
          </p:cNvSpPr>
          <p:nvPr>
            <p:ph type="title"/>
          </p:nvPr>
        </p:nvSpPr>
        <p:spPr>
          <a:xfrm>
            <a:off x="2369126" y="1709738"/>
            <a:ext cx="8978324" cy="2852737"/>
          </a:xfrm>
        </p:spPr>
        <p:txBody>
          <a:bodyPr anchor="b"/>
          <a:lstStyle>
            <a:lvl1pPr>
              <a:defRPr sz="6000"/>
            </a:lvl1pPr>
          </a:lstStyle>
          <a:p>
            <a:endParaRPr lang="en-US"/>
          </a:p>
        </p:txBody>
      </p:sp>
      <p:sp>
        <p:nvSpPr>
          <p:cNvPr id="3" name="Text Placeholder 2">
            <a:extLst>
              <a:ext uri="{FF2B5EF4-FFF2-40B4-BE49-F238E27FC236}">
                <a16:creationId xmlns:a16="http://schemas.microsoft.com/office/drawing/2014/main" id="{F282326E-DB3E-1D45-BEE0-2E1470A1CC75}"/>
              </a:ext>
            </a:extLst>
          </p:cNvPr>
          <p:cNvSpPr>
            <a:spLocks noGrp="1"/>
          </p:cNvSpPr>
          <p:nvPr>
            <p:ph type="body" idx="1"/>
          </p:nvPr>
        </p:nvSpPr>
        <p:spPr>
          <a:xfrm>
            <a:off x="2369126" y="4589463"/>
            <a:ext cx="89783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Date Placeholder 3">
            <a:extLst>
              <a:ext uri="{FF2B5EF4-FFF2-40B4-BE49-F238E27FC236}">
                <a16:creationId xmlns:a16="http://schemas.microsoft.com/office/drawing/2014/main" id="{F1AD3633-D292-774E-AF77-DCFE3B7B58B9}"/>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8B60271E-D3D1-C940-8E8B-08AE5A52C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292107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3E19A962-FDC7-A345-B4C6-42AEDEA08CC7}"/>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19485FC-7DAD-FC48-B5BD-DDB2CC240621}"/>
              </a:ext>
            </a:extLst>
          </p:cNvPr>
          <p:cNvSpPr>
            <a:spLocks noGrp="1"/>
          </p:cNvSpPr>
          <p:nvPr>
            <p:ph type="title"/>
          </p:nvPr>
        </p:nvSpPr>
        <p:spPr>
          <a:xfrm>
            <a:off x="2369126" y="797442"/>
            <a:ext cx="8984673" cy="893245"/>
          </a:xfrm>
        </p:spPr>
        <p:txBody>
          <a:bodyPr/>
          <a:lstStyle/>
          <a:p>
            <a:endParaRPr lang="en-US"/>
          </a:p>
        </p:txBody>
      </p:sp>
      <p:sp>
        <p:nvSpPr>
          <p:cNvPr id="3" name="Content Placeholder 2">
            <a:extLst>
              <a:ext uri="{FF2B5EF4-FFF2-40B4-BE49-F238E27FC236}">
                <a16:creationId xmlns:a16="http://schemas.microsoft.com/office/drawing/2014/main" id="{EA7B7138-E185-5F45-83BB-BF10692A6171}"/>
              </a:ext>
            </a:extLst>
          </p:cNvPr>
          <p:cNvSpPr>
            <a:spLocks noGrp="1"/>
          </p:cNvSpPr>
          <p:nvPr>
            <p:ph sz="half" idx="1"/>
          </p:nvPr>
        </p:nvSpPr>
        <p:spPr>
          <a:xfrm>
            <a:off x="2369125" y="1825625"/>
            <a:ext cx="43469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B0131-FD72-314B-A435-F7B1A18D7D70}"/>
              </a:ext>
            </a:extLst>
          </p:cNvPr>
          <p:cNvSpPr>
            <a:spLocks noGrp="1"/>
          </p:cNvSpPr>
          <p:nvPr>
            <p:ph type="dt" sz="half" idx="10"/>
          </p:nvPr>
        </p:nvSpPr>
        <p:spPr/>
        <p:txBody>
          <a:bodyPr/>
          <a:lstStyle/>
          <a:p>
            <a:fld id="{5A6546C7-FC4C-9446-954A-17083103DD36}" type="datetimeFigureOut">
              <a:rPr lang="en-US" smtClean="0"/>
              <a:t>4/24/2024</a:t>
            </a:fld>
            <a:endParaRPr lang="en-US"/>
          </a:p>
        </p:txBody>
      </p:sp>
      <p:sp>
        <p:nvSpPr>
          <p:cNvPr id="6" name="Footer Placeholder 5">
            <a:extLst>
              <a:ext uri="{FF2B5EF4-FFF2-40B4-BE49-F238E27FC236}">
                <a16:creationId xmlns:a16="http://schemas.microsoft.com/office/drawing/2014/main" id="{CD30CBEB-9133-A143-9F7C-D487A9624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a16="http://schemas.microsoft.com/office/drawing/2014/main" id="{48739BEF-D14E-F44B-8FC8-BF861D50DE39}"/>
              </a:ext>
            </a:extLst>
          </p:cNvPr>
          <p:cNvSpPr>
            <a:spLocks noGrp="1"/>
          </p:cNvSpPr>
          <p:nvPr>
            <p:ph sz="half" idx="13"/>
          </p:nvPr>
        </p:nvSpPr>
        <p:spPr>
          <a:xfrm>
            <a:off x="7006856" y="1825625"/>
            <a:ext cx="43469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57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itting, refrigerator, monitor, black&#10;&#10;Description automatically generated">
            <a:extLst>
              <a:ext uri="{FF2B5EF4-FFF2-40B4-BE49-F238E27FC236}">
                <a16:creationId xmlns:a16="http://schemas.microsoft.com/office/drawing/2014/main" id="{2C10BC62-8949-CD4E-AF05-641F1C068AEF}"/>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6385857-43F8-AB45-9518-DB53B5829DB1}"/>
              </a:ext>
            </a:extLst>
          </p:cNvPr>
          <p:cNvSpPr>
            <a:spLocks noGrp="1"/>
          </p:cNvSpPr>
          <p:nvPr>
            <p:ph type="title"/>
          </p:nvPr>
        </p:nvSpPr>
        <p:spPr>
          <a:xfrm>
            <a:off x="2527299" y="681036"/>
            <a:ext cx="8826500" cy="1009651"/>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22C85A61-6D11-864F-875B-FB7C6EE91F04}"/>
              </a:ext>
            </a:extLst>
          </p:cNvPr>
          <p:cNvSpPr>
            <a:spLocks noGrp="1"/>
          </p:cNvSpPr>
          <p:nvPr>
            <p:ph type="body" idx="1"/>
          </p:nvPr>
        </p:nvSpPr>
        <p:spPr>
          <a:xfrm>
            <a:off x="2527300" y="1825625"/>
            <a:ext cx="8826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268AF-4E6E-9345-B419-18CCA427CA9C}"/>
              </a:ext>
            </a:extLst>
          </p:cNvPr>
          <p:cNvSpPr>
            <a:spLocks noGrp="1"/>
          </p:cNvSpPr>
          <p:nvPr>
            <p:ph type="dt" sz="half" idx="2"/>
          </p:nvPr>
        </p:nvSpPr>
        <p:spPr>
          <a:xfrm>
            <a:off x="2369126" y="6383256"/>
            <a:ext cx="19950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546C7-FC4C-9446-954A-17083103DD36}" type="datetimeFigureOut">
              <a:rPr lang="en-US" smtClean="0"/>
              <a:t>4/24/2024</a:t>
            </a:fld>
            <a:endParaRPr lang="en-US"/>
          </a:p>
        </p:txBody>
      </p:sp>
      <p:sp>
        <p:nvSpPr>
          <p:cNvPr id="5" name="Footer Placeholder 4">
            <a:extLst>
              <a:ext uri="{FF2B5EF4-FFF2-40B4-BE49-F238E27FC236}">
                <a16:creationId xmlns:a16="http://schemas.microsoft.com/office/drawing/2014/main" id="{1E8881BB-D0C5-A04C-A7C1-B0430CCEB889}"/>
              </a:ext>
            </a:extLst>
          </p:cNvPr>
          <p:cNvSpPr>
            <a:spLocks noGrp="1"/>
          </p:cNvSpPr>
          <p:nvPr>
            <p:ph type="ftr" sz="quarter" idx="3"/>
          </p:nvPr>
        </p:nvSpPr>
        <p:spPr>
          <a:xfrm>
            <a:off x="4675908" y="63832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1F17D-8E1D-A444-9A1D-4324ABF44B6D}"/>
              </a:ext>
            </a:extLst>
          </p:cNvPr>
          <p:cNvSpPr>
            <a:spLocks noGrp="1"/>
          </p:cNvSpPr>
          <p:nvPr>
            <p:ph type="sldNum" sz="quarter" idx="4"/>
          </p:nvPr>
        </p:nvSpPr>
        <p:spPr>
          <a:xfrm>
            <a:off x="9119754" y="63832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70C32-7B94-4143-8371-01CA96E87D19}" type="slidenum">
              <a:rPr lang="en-US" smtClean="0"/>
              <a:t>‹#›</a:t>
            </a:fld>
            <a:endParaRPr lang="en-US"/>
          </a:p>
        </p:txBody>
      </p:sp>
    </p:spTree>
    <p:extLst>
      <p:ext uri="{BB962C8B-B14F-4D97-AF65-F5344CB8AC3E}">
        <p14:creationId xmlns:p14="http://schemas.microsoft.com/office/powerpoint/2010/main" val="404208822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0" r:id="rId3"/>
    <p:sldLayoutId id="2147483651" r:id="rId4"/>
    <p:sldLayoutId id="2147483652" r:id="rId5"/>
    <p:sldLayoutId id="2147483653" r:id="rId6"/>
    <p:sldLayoutId id="2147483660" r:id="rId7"/>
    <p:sldLayoutId id="2147483663" r:id="rId8"/>
    <p:sldLayoutId id="2147483664" r:id="rId9"/>
    <p:sldLayoutId id="2147483665" r:id="rId10"/>
    <p:sldLayoutId id="2147483670" r:id="rId11"/>
    <p:sldLayoutId id="2147483673" r:id="rId12"/>
    <p:sldLayoutId id="2147483671" r:id="rId13"/>
    <p:sldLayoutId id="2147483672" r:id="rId14"/>
    <p:sldLayoutId id="2147483661" r:id="rId15"/>
    <p:sldLayoutId id="2147483666" r:id="rId16"/>
    <p:sldLayoutId id="2147483667" r:id="rId17"/>
    <p:sldLayoutId id="2147483668" r:id="rId18"/>
    <p:sldLayoutId id="2147483662" r:id="rId19"/>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8454-C606-9944-8CCF-484BBB244DEC}"/>
              </a:ext>
            </a:extLst>
          </p:cNvPr>
          <p:cNvSpPr>
            <a:spLocks noGrp="1"/>
          </p:cNvSpPr>
          <p:nvPr>
            <p:ph type="ctrTitle"/>
          </p:nvPr>
        </p:nvSpPr>
        <p:spPr>
          <a:xfrm>
            <a:off x="1981054" y="4498694"/>
            <a:ext cx="7960315" cy="2078269"/>
          </a:xfrm>
        </p:spPr>
        <p:txBody>
          <a:bodyPr>
            <a:normAutofit/>
          </a:bodyPr>
          <a:lstStyle/>
          <a:p>
            <a:pPr marR="0" lvl="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Juneteenth Nova Star Scholarship Competition Show</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r>
              <a:rPr lang="en-US" sz="1800" kern="100">
                <a:effectLst/>
                <a:latin typeface="Calibri" panose="020F0502020204030204" pitchFamily="34" charset="0"/>
                <a:ea typeface="Calibri" panose="020F0502020204030204" pitchFamily="34" charset="0"/>
                <a:cs typeface="Times New Roman" panose="02020603050405020304" pitchFamily="18" charset="0"/>
              </a:rPr>
              <a:t>Juneteenth Spoken Word Scholarship Competition </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r>
              <a:rPr lang="en-US" sz="1800" kern="100">
                <a:effectLst/>
                <a:latin typeface="Calibri" panose="020F0502020204030204" pitchFamily="34" charset="0"/>
                <a:ea typeface="Calibri" panose="020F0502020204030204" pitchFamily="34" charset="0"/>
                <a:cs typeface="Times New Roman" panose="02020603050405020304" pitchFamily="18" charset="0"/>
              </a:rPr>
              <a:t>Freedom Day Celebration</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r>
              <a:rPr lang="en-US" sz="1800" kern="100">
                <a:effectLst/>
                <a:latin typeface="Calibri" panose="020F0502020204030204" pitchFamily="34" charset="0"/>
                <a:ea typeface="Calibri" panose="020F0502020204030204" pitchFamily="34" charset="0"/>
                <a:cs typeface="Times New Roman" panose="02020603050405020304" pitchFamily="18" charset="0"/>
              </a:rPr>
              <a:t>Annual Juneteenth Ceremony</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br>
              <a:rPr lang="en-US" sz="2000">
                <a:solidFill>
                  <a:srgbClr val="061F3E"/>
                </a:solidFill>
              </a:rPr>
            </a:br>
            <a:endParaRPr lang="en-US" sz="2000">
              <a:solidFill>
                <a:srgbClr val="061F3E"/>
              </a:solidFill>
            </a:endParaRPr>
          </a:p>
        </p:txBody>
      </p:sp>
      <p:pic>
        <p:nvPicPr>
          <p:cNvPr id="7" name="Picture 6" descr="Logo, calendar&#10;&#10;Description automatically generated">
            <a:extLst>
              <a:ext uri="{FF2B5EF4-FFF2-40B4-BE49-F238E27FC236}">
                <a16:creationId xmlns:a16="http://schemas.microsoft.com/office/drawing/2014/main" id="{21E32D99-9007-4D93-8E25-E13B8A802843}"/>
              </a:ext>
            </a:extLst>
          </p:cNvPr>
          <p:cNvPicPr>
            <a:picLocks noChangeAspect="1"/>
          </p:cNvPicPr>
          <p:nvPr/>
        </p:nvPicPr>
        <p:blipFill>
          <a:blip r:embed="rId2"/>
          <a:stretch>
            <a:fillRect/>
          </a:stretch>
        </p:blipFill>
        <p:spPr>
          <a:xfrm>
            <a:off x="4852052" y="2432313"/>
            <a:ext cx="2130640" cy="2026504"/>
          </a:xfrm>
          <a:prstGeom prst="rect">
            <a:avLst/>
          </a:prstGeom>
        </p:spPr>
      </p:pic>
      <p:sp>
        <p:nvSpPr>
          <p:cNvPr id="11" name="Title 1">
            <a:extLst>
              <a:ext uri="{FF2B5EF4-FFF2-40B4-BE49-F238E27FC236}">
                <a16:creationId xmlns:a16="http://schemas.microsoft.com/office/drawing/2014/main" id="{01CB44CF-384E-49D9-92A4-6BDDFA3AA75A}"/>
              </a:ext>
            </a:extLst>
          </p:cNvPr>
          <p:cNvSpPr txBox="1">
            <a:spLocks/>
          </p:cNvSpPr>
          <p:nvPr/>
        </p:nvSpPr>
        <p:spPr>
          <a:xfrm>
            <a:off x="1048603" y="1690222"/>
            <a:ext cx="10094794" cy="74209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r>
              <a:rPr lang="en-US" sz="3000" b="1">
                <a:solidFill>
                  <a:srgbClr val="061F3E"/>
                </a:solidFill>
              </a:rPr>
              <a:t>Juneteenth 2024 Sponsorship Opportunities</a:t>
            </a:r>
          </a:p>
          <a:p>
            <a:endParaRPr lang="en-US" sz="1900">
              <a:solidFill>
                <a:srgbClr val="061F3E"/>
              </a:solidFill>
            </a:endParaRPr>
          </a:p>
        </p:txBody>
      </p:sp>
    </p:spTree>
    <p:extLst>
      <p:ext uri="{BB962C8B-B14F-4D97-AF65-F5344CB8AC3E}">
        <p14:creationId xmlns:p14="http://schemas.microsoft.com/office/powerpoint/2010/main" val="71308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773A4B5-E536-4645-9910-9AD6C68E8C08}"/>
              </a:ext>
            </a:extLst>
          </p:cNvPr>
          <p:cNvSpPr>
            <a:spLocks noGrp="1"/>
          </p:cNvSpPr>
          <p:nvPr>
            <p:ph type="body" sz="quarter" idx="15"/>
          </p:nvPr>
        </p:nvSpPr>
        <p:spPr>
          <a:xfrm>
            <a:off x="2513724" y="1350575"/>
            <a:ext cx="8984673" cy="1669716"/>
          </a:xfrm>
        </p:spPr>
        <p:txBody>
          <a:bodyPr>
            <a:noAutofit/>
          </a:bodyPr>
          <a:lstStyle/>
          <a:p>
            <a:r>
              <a:rPr lang="en-US" sz="2200">
                <a:solidFill>
                  <a:schemeClr val="accent6">
                    <a:lumMod val="75000"/>
                  </a:schemeClr>
                </a:solidFill>
              </a:rPr>
              <a:t>Naming Sponsor</a:t>
            </a:r>
            <a:r>
              <a:rPr lang="en-US" sz="2200">
                <a:solidFill>
                  <a:srgbClr val="061F3E"/>
                </a:solidFill>
              </a:rPr>
              <a:t>: $7,000 </a:t>
            </a:r>
          </a:p>
          <a:p>
            <a:r>
              <a:rPr lang="en-US" sz="2200">
                <a:solidFill>
                  <a:srgbClr val="061F3E"/>
                </a:solidFill>
              </a:rPr>
              <a:t>Juneteenth Spoken Word Scholarship Competition</a:t>
            </a:r>
          </a:p>
          <a:p>
            <a:r>
              <a:rPr lang="en-US" sz="1300">
                <a:solidFill>
                  <a:srgbClr val="061F3E"/>
                </a:solidFill>
              </a:rPr>
              <a:t>Students are invited to submit original spoken word pieces that honor the rich history of African American Culture, and that speak to the current year’s themes. Three finalists are selected for winning scholarship prizes, along with consolation prizes for other entries. </a:t>
            </a:r>
          </a:p>
          <a:p>
            <a:r>
              <a:rPr lang="en-US" sz="2200">
                <a:solidFill>
                  <a:srgbClr val="061F3E"/>
                </a:solidFill>
              </a:rPr>
              <a:t>	</a:t>
            </a:r>
          </a:p>
        </p:txBody>
      </p:sp>
      <p:sp>
        <p:nvSpPr>
          <p:cNvPr id="4" name="Rectangle 3">
            <a:extLst>
              <a:ext uri="{FF2B5EF4-FFF2-40B4-BE49-F238E27FC236}">
                <a16:creationId xmlns:a16="http://schemas.microsoft.com/office/drawing/2014/main" id="{9DAA635A-20B4-9544-90C9-6B2A261EEC00}"/>
              </a:ext>
            </a:extLst>
          </p:cNvPr>
          <p:cNvSpPr/>
          <p:nvPr/>
        </p:nvSpPr>
        <p:spPr>
          <a:xfrm>
            <a:off x="1425315" y="340924"/>
            <a:ext cx="9928483"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513724" y="238719"/>
            <a:ext cx="8984673" cy="1009651"/>
          </a:xfrm>
        </p:spPr>
        <p:txBody>
          <a:bodyPr>
            <a:normAutofit/>
          </a:bodyPr>
          <a:lstStyle/>
          <a:p>
            <a:r>
              <a:rPr lang="en-US" sz="3600">
                <a:solidFill>
                  <a:schemeClr val="bg1"/>
                </a:solidFill>
              </a:rPr>
              <a:t>Special Sponsorship: Naming Sponsor</a:t>
            </a:r>
          </a:p>
        </p:txBody>
      </p:sp>
      <p:sp>
        <p:nvSpPr>
          <p:cNvPr id="15" name="Content Placeholder 2">
            <a:extLst>
              <a:ext uri="{FF2B5EF4-FFF2-40B4-BE49-F238E27FC236}">
                <a16:creationId xmlns:a16="http://schemas.microsoft.com/office/drawing/2014/main" id="{A75A0AE0-3599-C2F4-FF0A-3E9881D90B2F}"/>
              </a:ext>
            </a:extLst>
          </p:cNvPr>
          <p:cNvSpPr txBox="1">
            <a:spLocks/>
          </p:cNvSpPr>
          <p:nvPr/>
        </p:nvSpPr>
        <p:spPr>
          <a:xfrm>
            <a:off x="2764188" y="2738807"/>
            <a:ext cx="8589610" cy="36858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v"/>
            </a:pPr>
            <a:r>
              <a:rPr lang="en-US" sz="1300"/>
              <a:t>Listed as naming sponsor, with logo included in all event materials (</a:t>
            </a:r>
            <a:r>
              <a:rPr lang="en-US" sz="1300" b="1" i="1"/>
              <a:t>excluding other Sponsor Named events</a:t>
            </a:r>
            <a:r>
              <a:rPr lang="en-US" sz="1300"/>
              <a:t>): digital/ social media activations and collateral (e.g. The [</a:t>
            </a:r>
            <a:r>
              <a:rPr lang="en-US" sz="1300" i="1"/>
              <a:t>Your Company Name Here] </a:t>
            </a:r>
            <a:r>
              <a:rPr lang="en-US" sz="1300"/>
              <a:t>Juneteenth Spoken Word Scholarship Competition </a:t>
            </a:r>
            <a:r>
              <a:rPr lang="en-US" sz="1300" i="1"/>
              <a:t>)</a:t>
            </a:r>
          </a:p>
          <a:p>
            <a:pPr>
              <a:lnSpc>
                <a:spcPct val="150000"/>
              </a:lnSpc>
              <a:spcBef>
                <a:spcPts val="0"/>
              </a:spcBef>
              <a:buFont typeface="Wingdings" panose="05000000000000000000" pitchFamily="2" charset="2"/>
              <a:buChar char="v"/>
            </a:pPr>
            <a:r>
              <a:rPr lang="en-US" sz="1300"/>
              <a:t>Five tickets to Juneteenth Nova Star Scholarship Competition Show </a:t>
            </a:r>
            <a:endParaRPr lang="en-US" sz="1300">
              <a:cs typeface="Arial"/>
            </a:endParaRPr>
          </a:p>
          <a:p>
            <a:pPr>
              <a:lnSpc>
                <a:spcPct val="150000"/>
              </a:lnSpc>
              <a:spcBef>
                <a:spcPts val="0"/>
              </a:spcBef>
              <a:buFont typeface="Wingdings" panose="05000000000000000000" pitchFamily="2" charset="2"/>
              <a:buChar char="v"/>
            </a:pPr>
            <a:r>
              <a:rPr lang="en-US" sz="1300"/>
              <a:t>Opportunity for company representative to serve on review committee for entry submissions </a:t>
            </a:r>
          </a:p>
          <a:p>
            <a:pPr>
              <a:lnSpc>
                <a:spcPct val="150000"/>
              </a:lnSpc>
              <a:spcBef>
                <a:spcPts val="0"/>
              </a:spcBef>
              <a:buFont typeface="Wingdings" panose="05000000000000000000" pitchFamily="2" charset="2"/>
              <a:buChar char="v"/>
            </a:pPr>
            <a:r>
              <a:rPr lang="en-US" sz="1300"/>
              <a:t>Video featured at Juneteenth Scholarship Show intermission (30-60 seconds) </a:t>
            </a:r>
            <a:endParaRPr lang="en-US" sz="1300">
              <a:cs typeface="Arial"/>
            </a:endParaRPr>
          </a:p>
          <a:p>
            <a:pPr>
              <a:lnSpc>
                <a:spcPct val="150000"/>
              </a:lnSpc>
              <a:spcBef>
                <a:spcPts val="0"/>
              </a:spcBef>
              <a:buFont typeface="Wingdings" panose="05000000000000000000" pitchFamily="2" charset="2"/>
              <a:buChar char="v"/>
            </a:pPr>
            <a:r>
              <a:rPr lang="en-US" sz="1300"/>
              <a:t>Sponsorship designation on all Juneteenth events  (</a:t>
            </a:r>
            <a:r>
              <a:rPr lang="en-US" sz="1300" b="1" i="1"/>
              <a:t>excluding other Sponsor Named events</a:t>
            </a:r>
            <a:r>
              <a:rPr lang="en-US" sz="1300"/>
              <a:t>): </a:t>
            </a:r>
            <a:endParaRPr lang="en-US" sz="1300">
              <a:cs typeface="Arial"/>
            </a:endParaRPr>
          </a:p>
          <a:p>
            <a:pPr>
              <a:lnSpc>
                <a:spcPct val="150000"/>
              </a:lnSpc>
              <a:spcBef>
                <a:spcPts val="0"/>
              </a:spcBef>
              <a:buFont typeface="Wingdings" panose="05000000000000000000" pitchFamily="2" charset="2"/>
              <a:buChar char="v"/>
            </a:pPr>
            <a:r>
              <a:rPr lang="en-US" sz="1300"/>
              <a:t>Opportunity to include company branded giveaways inside Juneteenth Freedom Day Celebration goodie bags</a:t>
            </a:r>
            <a:endParaRPr lang="en-US" sz="1300">
              <a:cs typeface="Arial"/>
            </a:endParaRPr>
          </a:p>
          <a:p>
            <a:pPr>
              <a:lnSpc>
                <a:spcPct val="150000"/>
              </a:lnSpc>
              <a:spcBef>
                <a:spcPts val="0"/>
              </a:spcBef>
              <a:buFont typeface="Wingdings" panose="05000000000000000000" pitchFamily="2" charset="2"/>
              <a:buChar char="v"/>
            </a:pPr>
            <a:r>
              <a:rPr lang="en-US" sz="1300"/>
              <a:t>Plaque to show official Juneteenth sponsorship </a:t>
            </a:r>
            <a:endParaRPr lang="en-US" sz="1300">
              <a:cs typeface="Arial"/>
            </a:endParaRPr>
          </a:p>
          <a:p>
            <a:pPr>
              <a:lnSpc>
                <a:spcPct val="150000"/>
              </a:lnSpc>
              <a:spcBef>
                <a:spcPts val="0"/>
              </a:spcBef>
              <a:buFont typeface="Wingdings" panose="05000000000000000000" pitchFamily="2" charset="2"/>
              <a:buChar char="v"/>
            </a:pPr>
            <a:r>
              <a:rPr lang="en-US" sz="1300"/>
              <a:t>Tagged mention with organization’s logo in sponsor appreciation Instagram post</a:t>
            </a:r>
            <a:endParaRPr lang="en-US" sz="1300">
              <a:cs typeface="Arial"/>
            </a:endParaRPr>
          </a:p>
          <a:p>
            <a:pPr>
              <a:lnSpc>
                <a:spcPct val="150000"/>
              </a:lnSpc>
              <a:spcBef>
                <a:spcPts val="0"/>
              </a:spcBef>
              <a:buFont typeface="Wingdings" panose="05000000000000000000" pitchFamily="2" charset="2"/>
              <a:buChar char="v"/>
            </a:pPr>
            <a:endParaRPr lang="en-US" sz="1300"/>
          </a:p>
        </p:txBody>
      </p:sp>
    </p:spTree>
    <p:extLst>
      <p:ext uri="{BB962C8B-B14F-4D97-AF65-F5344CB8AC3E}">
        <p14:creationId xmlns:p14="http://schemas.microsoft.com/office/powerpoint/2010/main" val="154632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420C8-F38D-D6AA-1129-0E99691F97AD}"/>
              </a:ext>
            </a:extLst>
          </p:cNvPr>
          <p:cNvSpPr>
            <a:spLocks noGrp="1"/>
          </p:cNvSpPr>
          <p:nvPr>
            <p:ph type="title"/>
          </p:nvPr>
        </p:nvSpPr>
        <p:spPr>
          <a:xfrm>
            <a:off x="4517241" y="2625950"/>
            <a:ext cx="6934530" cy="1009651"/>
          </a:xfrm>
        </p:spPr>
        <p:txBody>
          <a:bodyPr>
            <a:noAutofit/>
          </a:bodyPr>
          <a:lstStyle/>
          <a:p>
            <a:r>
              <a:rPr lang="en-US" sz="6000" b="1"/>
              <a:t>Curated </a:t>
            </a:r>
            <a:r>
              <a:rPr lang="en-US" sz="6000"/>
              <a:t> Sponsorship Opportunities </a:t>
            </a:r>
          </a:p>
        </p:txBody>
      </p:sp>
    </p:spTree>
    <p:extLst>
      <p:ext uri="{BB962C8B-B14F-4D97-AF65-F5344CB8AC3E}">
        <p14:creationId xmlns:p14="http://schemas.microsoft.com/office/powerpoint/2010/main" val="226290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51F18-72C6-8749-B37E-5CE9CC4653A6}"/>
              </a:ext>
            </a:extLst>
          </p:cNvPr>
          <p:cNvSpPr/>
          <p:nvPr/>
        </p:nvSpPr>
        <p:spPr>
          <a:xfrm>
            <a:off x="1326994" y="340924"/>
            <a:ext cx="5351208"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6CFC2-9545-0A41-AC7D-59004A63BC06}"/>
              </a:ext>
            </a:extLst>
          </p:cNvPr>
          <p:cNvSpPr>
            <a:spLocks noGrp="1"/>
          </p:cNvSpPr>
          <p:nvPr>
            <p:ph type="title"/>
          </p:nvPr>
        </p:nvSpPr>
        <p:spPr>
          <a:xfrm>
            <a:off x="1682750" y="176210"/>
            <a:ext cx="8826500" cy="1009651"/>
          </a:xfrm>
        </p:spPr>
        <p:txBody>
          <a:bodyPr>
            <a:normAutofit/>
          </a:bodyPr>
          <a:lstStyle/>
          <a:p>
            <a:r>
              <a:rPr lang="en-US" sz="3600">
                <a:solidFill>
                  <a:schemeClr val="bg1"/>
                </a:solidFill>
              </a:rPr>
              <a:t>Sponsorship Tiers </a:t>
            </a:r>
          </a:p>
        </p:txBody>
      </p:sp>
      <p:graphicFrame>
        <p:nvGraphicFramePr>
          <p:cNvPr id="8" name="Content Placeholder 7">
            <a:extLst>
              <a:ext uri="{FF2B5EF4-FFF2-40B4-BE49-F238E27FC236}">
                <a16:creationId xmlns:a16="http://schemas.microsoft.com/office/drawing/2014/main" id="{6EF79EA2-2CEE-4675-A9C0-04A04FE5D066}"/>
              </a:ext>
            </a:extLst>
          </p:cNvPr>
          <p:cNvGraphicFramePr>
            <a:graphicFrameLocks noGrp="1"/>
          </p:cNvGraphicFramePr>
          <p:nvPr>
            <p:ph idx="4294967295"/>
            <p:extLst>
              <p:ext uri="{D42A27DB-BD31-4B8C-83A1-F6EECF244321}">
                <p14:modId xmlns:p14="http://schemas.microsoft.com/office/powerpoint/2010/main" val="229027837"/>
              </p:ext>
            </p:extLst>
          </p:nvPr>
        </p:nvGraphicFramePr>
        <p:xfrm>
          <a:off x="2399813" y="1875437"/>
          <a:ext cx="4930378" cy="3776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761724F-285E-483E-93BD-41906775CEF2}"/>
              </a:ext>
            </a:extLst>
          </p:cNvPr>
          <p:cNvSpPr txBox="1"/>
          <p:nvPr/>
        </p:nvSpPr>
        <p:spPr>
          <a:xfrm>
            <a:off x="7450111" y="1894619"/>
            <a:ext cx="4248076" cy="3295454"/>
          </a:xfrm>
          <a:prstGeom prst="rect">
            <a:avLst/>
          </a:prstGeom>
          <a:noFill/>
        </p:spPr>
        <p:txBody>
          <a:bodyPr wrap="square" rtlCol="0">
            <a:spAutoFit/>
          </a:bodyPr>
          <a:lstStyle/>
          <a:p>
            <a:pPr algn="just">
              <a:lnSpc>
                <a:spcPct val="150000"/>
              </a:lnSpc>
            </a:pPr>
            <a:r>
              <a:rPr lang="en-US" sz="1000">
                <a:solidFill>
                  <a:srgbClr val="061F3E"/>
                </a:solidFill>
              </a:rPr>
              <a:t>Note that your contribution may be considered tax deductible, where allowed, to the fullest extent under the law as allowed by IRS regulations. Purchase of </a:t>
            </a:r>
            <a:r>
              <a:rPr lang="en-US" sz="1000">
                <a:solidFill>
                  <a:schemeClr val="accent1"/>
                </a:solidFill>
              </a:rPr>
              <a:t>a</a:t>
            </a:r>
            <a:r>
              <a:rPr lang="en-US" sz="1000">
                <a:solidFill>
                  <a:srgbClr val="061F3E"/>
                </a:solidFill>
              </a:rPr>
              <a:t>ds are not considered charitable.  Any and all net proceeds from these events, after payment of associated expenses, may be used to support future program expenses including but not limited to student scholarships, through the FIU Foundation, Inc. The amount of your contribution that is deductible is limited to the excess of your contribution over the value of the goods and services provided to you. In accordance with Foundation policy, the Foundation may assess a one-time Advancement Initiative Fee in the amount of 3% of the Gift (“Initiative”) to support the University’s general fundraising and capital campaign expenditures. The Initiative will be collected with the first installment of the Gift (and any subsequent installment, if necessary) in order to fulfill the Initiative as soon as practicable.</a:t>
            </a:r>
          </a:p>
        </p:txBody>
      </p:sp>
      <p:sp>
        <p:nvSpPr>
          <p:cNvPr id="6" name="TextBox 5">
            <a:extLst>
              <a:ext uri="{FF2B5EF4-FFF2-40B4-BE49-F238E27FC236}">
                <a16:creationId xmlns:a16="http://schemas.microsoft.com/office/drawing/2014/main" id="{AE7DFB88-A499-4DFB-896C-65014C66F9B1}"/>
              </a:ext>
            </a:extLst>
          </p:cNvPr>
          <p:cNvSpPr txBox="1"/>
          <p:nvPr/>
        </p:nvSpPr>
        <p:spPr>
          <a:xfrm>
            <a:off x="2762865" y="1206261"/>
            <a:ext cx="8229600" cy="416011"/>
          </a:xfrm>
          <a:prstGeom prst="rect">
            <a:avLst/>
          </a:prstGeom>
          <a:noFill/>
        </p:spPr>
        <p:txBody>
          <a:bodyPr wrap="square" rtlCol="0">
            <a:spAutoFit/>
          </a:bodyPr>
          <a:lstStyle/>
          <a:p>
            <a:pPr marL="0" indent="0">
              <a:lnSpc>
                <a:spcPct val="150000"/>
              </a:lnSpc>
              <a:buNone/>
            </a:pPr>
            <a:r>
              <a:rPr lang="en-US" sz="1600">
                <a:solidFill>
                  <a:schemeClr val="accent1"/>
                </a:solidFill>
              </a:rPr>
              <a:t>Sponsors may choose from different sponsorship opportunities.</a:t>
            </a:r>
          </a:p>
        </p:txBody>
      </p:sp>
      <p:sp>
        <p:nvSpPr>
          <p:cNvPr id="3" name="Subtitle 1">
            <a:extLst>
              <a:ext uri="{FF2B5EF4-FFF2-40B4-BE49-F238E27FC236}">
                <a16:creationId xmlns:a16="http://schemas.microsoft.com/office/drawing/2014/main" id="{9F2C7499-07C4-8376-48F9-E0918CD06379}"/>
              </a:ext>
            </a:extLst>
          </p:cNvPr>
          <p:cNvSpPr txBox="1">
            <a:spLocks/>
          </p:cNvSpPr>
          <p:nvPr/>
        </p:nvSpPr>
        <p:spPr>
          <a:xfrm>
            <a:off x="6678202" y="5234510"/>
            <a:ext cx="5168824" cy="52635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spcBef>
                <a:spcPts val="0"/>
              </a:spcBef>
            </a:pPr>
            <a:r>
              <a:rPr lang="en-US" sz="1800" b="1"/>
              <a:t>See Also Special Sponsorship Opportunities.</a:t>
            </a:r>
          </a:p>
        </p:txBody>
      </p:sp>
    </p:spTree>
    <p:extLst>
      <p:ext uri="{BB962C8B-B14F-4D97-AF65-F5344CB8AC3E}">
        <p14:creationId xmlns:p14="http://schemas.microsoft.com/office/powerpoint/2010/main" val="211874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40BB6-C6F4-C544-90DA-ADAB2F70EEBA}"/>
              </a:ext>
            </a:extLst>
          </p:cNvPr>
          <p:cNvSpPr>
            <a:spLocks noGrp="1"/>
          </p:cNvSpPr>
          <p:nvPr>
            <p:ph idx="4294967295"/>
          </p:nvPr>
        </p:nvSpPr>
        <p:spPr>
          <a:xfrm>
            <a:off x="2291629" y="1370319"/>
            <a:ext cx="9555814" cy="5103345"/>
          </a:xfrm>
        </p:spPr>
        <p:txBody>
          <a:bodyPr vert="horz" lIns="91440" tIns="45720" rIns="91440" bIns="45720" rtlCol="0" anchor="t">
            <a:noAutofit/>
          </a:bodyPr>
          <a:lstStyle/>
          <a:p>
            <a:pPr>
              <a:lnSpc>
                <a:spcPct val="150000"/>
              </a:lnSpc>
              <a:spcBef>
                <a:spcPts val="0"/>
              </a:spcBef>
              <a:buFont typeface="Wingdings" panose="05000000000000000000" pitchFamily="2" charset="2"/>
              <a:buChar char="v"/>
            </a:pPr>
            <a:r>
              <a:rPr lang="en-US" sz="1300"/>
              <a:t>Ten tickets to Juneteenth Scholarship Show</a:t>
            </a:r>
          </a:p>
          <a:p>
            <a:pPr>
              <a:lnSpc>
                <a:spcPct val="150000"/>
              </a:lnSpc>
              <a:spcBef>
                <a:spcPts val="0"/>
              </a:spcBef>
              <a:buFont typeface="Wingdings" panose="05000000000000000000" pitchFamily="2" charset="2"/>
              <a:buChar char="v"/>
            </a:pPr>
            <a:r>
              <a:rPr lang="en-US" sz="1300"/>
              <a:t>Video featured at Juneteenth Scholarship Show intermission (30-60 seconds) </a:t>
            </a:r>
            <a:endParaRPr lang="en-US" sz="1300">
              <a:cs typeface="Arial"/>
            </a:endParaRPr>
          </a:p>
          <a:p>
            <a:pPr>
              <a:lnSpc>
                <a:spcPct val="150000"/>
              </a:lnSpc>
              <a:spcBef>
                <a:spcPts val="0"/>
              </a:spcBef>
              <a:buFont typeface="Wingdings" panose="05000000000000000000" pitchFamily="2" charset="2"/>
              <a:buChar char="v"/>
            </a:pPr>
            <a:r>
              <a:rPr lang="en-US" sz="1300"/>
              <a:t>Juneteenth Scholarship Show digital event program recognition (mention will include tier level) </a:t>
            </a:r>
            <a:endParaRPr lang="en-US" sz="1300">
              <a:cs typeface="Arial"/>
            </a:endParaRPr>
          </a:p>
          <a:p>
            <a:pPr>
              <a:lnSpc>
                <a:spcPct val="150000"/>
              </a:lnSpc>
              <a:spcBef>
                <a:spcPts val="0"/>
              </a:spcBef>
              <a:buFont typeface="Wingdings" panose="05000000000000000000" pitchFamily="2" charset="2"/>
              <a:buChar char="v"/>
            </a:pPr>
            <a:r>
              <a:rPr lang="en-US" sz="1300"/>
              <a:t>Recognition on all event marketing and event day materials (</a:t>
            </a:r>
            <a:r>
              <a:rPr lang="en-US" sz="1300" b="1" i="1"/>
              <a:t>excluding Sponsor Named events</a:t>
            </a:r>
            <a:r>
              <a:rPr lang="en-US" sz="1300"/>
              <a:t>): includes emails and social media posts </a:t>
            </a:r>
            <a:endParaRPr lang="en-US" sz="1300">
              <a:cs typeface="Arial"/>
            </a:endParaRPr>
          </a:p>
          <a:p>
            <a:pPr>
              <a:lnSpc>
                <a:spcPct val="150000"/>
              </a:lnSpc>
              <a:spcBef>
                <a:spcPts val="0"/>
              </a:spcBef>
              <a:buFont typeface="Wingdings" panose="05000000000000000000" pitchFamily="2" charset="2"/>
              <a:buChar char="v"/>
            </a:pPr>
            <a:r>
              <a:rPr lang="en-US" sz="1300"/>
              <a:t>Sponsorship designation on all Juneteenth events  (</a:t>
            </a:r>
            <a:r>
              <a:rPr lang="en-US" sz="1300" b="1" i="1"/>
              <a:t>excluding Sponsor Named events</a:t>
            </a:r>
            <a:r>
              <a:rPr lang="en-US" sz="1300"/>
              <a:t>): </a:t>
            </a:r>
            <a:endParaRPr lang="en-US" sz="1300">
              <a:cs typeface="Arial"/>
            </a:endParaRPr>
          </a:p>
          <a:p>
            <a:pPr>
              <a:lnSpc>
                <a:spcPct val="150000"/>
              </a:lnSpc>
              <a:spcBef>
                <a:spcPts val="0"/>
              </a:spcBef>
              <a:buFont typeface="Wingdings" panose="05000000000000000000" pitchFamily="2" charset="2"/>
              <a:buChar char="v"/>
            </a:pPr>
            <a:r>
              <a:rPr lang="en-US" sz="1300"/>
              <a:t>Tent/vendor space for brand activation at Juneteenth Scholarship Show</a:t>
            </a:r>
            <a:endParaRPr lang="en-US" sz="1300">
              <a:cs typeface="Arial"/>
            </a:endParaRPr>
          </a:p>
          <a:p>
            <a:pPr>
              <a:lnSpc>
                <a:spcPct val="150000"/>
              </a:lnSpc>
              <a:spcBef>
                <a:spcPts val="0"/>
              </a:spcBef>
              <a:buFont typeface="Wingdings" panose="05000000000000000000" pitchFamily="2" charset="2"/>
              <a:buChar char="v"/>
            </a:pPr>
            <a:r>
              <a:rPr lang="en-US" sz="1300"/>
              <a:t>Tent/vendor space for brand activation at Juneteenth Freedom Day Celebration </a:t>
            </a:r>
            <a:endParaRPr lang="en-US" sz="1300">
              <a:cs typeface="Arial"/>
            </a:endParaRPr>
          </a:p>
          <a:p>
            <a:pPr>
              <a:lnSpc>
                <a:spcPct val="150000"/>
              </a:lnSpc>
              <a:spcBef>
                <a:spcPts val="0"/>
              </a:spcBef>
              <a:buFont typeface="Wingdings" panose="05000000000000000000" pitchFamily="2" charset="2"/>
              <a:buChar char="v"/>
            </a:pPr>
            <a:r>
              <a:rPr lang="en-US" sz="1300"/>
              <a:t>Access to VIP village at Juneteenth Freedom Day Celebration (10 tickets) </a:t>
            </a:r>
            <a:endParaRPr lang="en-US" sz="1300">
              <a:cs typeface="Arial"/>
            </a:endParaRPr>
          </a:p>
          <a:p>
            <a:pPr>
              <a:lnSpc>
                <a:spcPct val="150000"/>
              </a:lnSpc>
              <a:spcBef>
                <a:spcPts val="0"/>
              </a:spcBef>
              <a:buFont typeface="Wingdings" panose="05000000000000000000" pitchFamily="2" charset="2"/>
              <a:buChar char="v"/>
            </a:pPr>
            <a:r>
              <a:rPr lang="en-US" sz="1300"/>
              <a:t>Opportunity to give remarks at Juneteenth Freedom Day Celebration as sponsor </a:t>
            </a:r>
            <a:endParaRPr lang="en-US" sz="1300">
              <a:cs typeface="Arial"/>
            </a:endParaRPr>
          </a:p>
          <a:p>
            <a:pPr>
              <a:lnSpc>
                <a:spcPct val="150000"/>
              </a:lnSpc>
              <a:spcBef>
                <a:spcPts val="0"/>
              </a:spcBef>
              <a:buFont typeface="Wingdings" panose="05000000000000000000" pitchFamily="2" charset="2"/>
              <a:buChar char="v"/>
            </a:pPr>
            <a:r>
              <a:rPr lang="en-US" sz="1300"/>
              <a:t>Ten food truck meal vouchers at Juneteenth Freedom Day Celebration </a:t>
            </a:r>
            <a:endParaRPr lang="en-US" sz="1300">
              <a:cs typeface="Arial"/>
            </a:endParaRPr>
          </a:p>
          <a:p>
            <a:pPr>
              <a:lnSpc>
                <a:spcPct val="150000"/>
              </a:lnSpc>
              <a:spcBef>
                <a:spcPts val="0"/>
              </a:spcBef>
              <a:buFont typeface="Wingdings" panose="05000000000000000000" pitchFamily="2" charset="2"/>
              <a:buChar char="v"/>
            </a:pPr>
            <a:r>
              <a:rPr lang="en-US" sz="1300"/>
              <a:t>Ten Juneteenth goodie bags with shirts and other sponsored items</a:t>
            </a:r>
            <a:endParaRPr lang="en-US" sz="1300">
              <a:cs typeface="Arial"/>
            </a:endParaRPr>
          </a:p>
          <a:p>
            <a:pPr>
              <a:lnSpc>
                <a:spcPct val="150000"/>
              </a:lnSpc>
              <a:spcBef>
                <a:spcPts val="0"/>
              </a:spcBef>
              <a:buFont typeface="Wingdings" panose="05000000000000000000" pitchFamily="2" charset="2"/>
              <a:buChar char="v"/>
            </a:pPr>
            <a:r>
              <a:rPr lang="en-US" sz="1300"/>
              <a:t>Opportunity to include company branded giveaways inside Juneteenth Freedom Day Celebration goodie bags</a:t>
            </a:r>
            <a:endParaRPr lang="en-US" sz="1300">
              <a:cs typeface="Arial"/>
            </a:endParaRPr>
          </a:p>
          <a:p>
            <a:pPr>
              <a:lnSpc>
                <a:spcPct val="150000"/>
              </a:lnSpc>
              <a:spcBef>
                <a:spcPts val="0"/>
              </a:spcBef>
              <a:buFont typeface="Wingdings" panose="05000000000000000000" pitchFamily="2" charset="2"/>
              <a:buChar char="v"/>
            </a:pPr>
            <a:r>
              <a:rPr lang="en-US" sz="1300"/>
              <a:t>Plaque to show official Juneteenth sponsorship </a:t>
            </a:r>
            <a:endParaRPr lang="en-US" sz="1300">
              <a:cs typeface="Arial"/>
            </a:endParaRPr>
          </a:p>
          <a:p>
            <a:pPr>
              <a:lnSpc>
                <a:spcPct val="150000"/>
              </a:lnSpc>
              <a:spcBef>
                <a:spcPts val="0"/>
              </a:spcBef>
              <a:buFont typeface="Wingdings" panose="05000000000000000000" pitchFamily="2" charset="2"/>
              <a:buChar char="v"/>
            </a:pPr>
            <a:r>
              <a:rPr lang="en-US" sz="1300"/>
              <a:t>Tagged mention with organization’s logo in sponsor appreciation Instagram post</a:t>
            </a:r>
            <a:endParaRPr lang="en-US" sz="1300">
              <a:cs typeface="Arial"/>
            </a:endParaRPr>
          </a:p>
          <a:p>
            <a:pPr>
              <a:lnSpc>
                <a:spcPct val="150000"/>
              </a:lnSpc>
              <a:spcBef>
                <a:spcPts val="0"/>
              </a:spcBef>
              <a:buFont typeface="Wingdings" panose="05000000000000000000" pitchFamily="2" charset="2"/>
              <a:buChar char="v"/>
            </a:pPr>
            <a:endParaRPr lang="en-US" sz="1300"/>
          </a:p>
          <a:p>
            <a:pPr marL="0" indent="0">
              <a:lnSpc>
                <a:spcPct val="150000"/>
              </a:lnSpc>
              <a:spcBef>
                <a:spcPts val="0"/>
              </a:spcBef>
              <a:buNone/>
            </a:pPr>
            <a:r>
              <a:rPr lang="en-US" sz="1300"/>
              <a:t>		</a:t>
            </a:r>
            <a:endParaRPr lang="en-US" sz="1300">
              <a:cs typeface="Arial"/>
            </a:endParaRPr>
          </a:p>
        </p:txBody>
      </p:sp>
      <p:sp>
        <p:nvSpPr>
          <p:cNvPr id="4" name="Rectangle 3">
            <a:extLst>
              <a:ext uri="{FF2B5EF4-FFF2-40B4-BE49-F238E27FC236}">
                <a16:creationId xmlns:a16="http://schemas.microsoft.com/office/drawing/2014/main" id="{9DAA635A-20B4-9544-90C9-6B2A261EEC00}"/>
              </a:ext>
            </a:extLst>
          </p:cNvPr>
          <p:cNvSpPr/>
          <p:nvPr/>
        </p:nvSpPr>
        <p:spPr>
          <a:xfrm>
            <a:off x="1326994" y="380937"/>
            <a:ext cx="9422286"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291629" y="216223"/>
            <a:ext cx="8826500" cy="1009651"/>
          </a:xfrm>
        </p:spPr>
        <p:txBody>
          <a:bodyPr>
            <a:normAutofit/>
          </a:bodyPr>
          <a:lstStyle/>
          <a:p>
            <a:r>
              <a:rPr lang="en-US" sz="3600">
                <a:solidFill>
                  <a:schemeClr val="bg1"/>
                </a:solidFill>
              </a:rPr>
              <a:t>Steward of Liberation - $15,000</a:t>
            </a:r>
            <a:endParaRPr lang="en-US" sz="1200">
              <a:solidFill>
                <a:schemeClr val="bg1"/>
              </a:solidFill>
            </a:endParaRPr>
          </a:p>
        </p:txBody>
      </p:sp>
    </p:spTree>
    <p:extLst>
      <p:ext uri="{BB962C8B-B14F-4D97-AF65-F5344CB8AC3E}">
        <p14:creationId xmlns:p14="http://schemas.microsoft.com/office/powerpoint/2010/main" val="248281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40BB6-C6F4-C544-90DA-ADAB2F70EEBA}"/>
              </a:ext>
            </a:extLst>
          </p:cNvPr>
          <p:cNvSpPr>
            <a:spLocks noGrp="1"/>
          </p:cNvSpPr>
          <p:nvPr>
            <p:ph idx="4294967295"/>
          </p:nvPr>
        </p:nvSpPr>
        <p:spPr>
          <a:xfrm>
            <a:off x="2347992" y="1185861"/>
            <a:ext cx="9608587" cy="5672139"/>
          </a:xfrm>
        </p:spPr>
        <p:txBody>
          <a:bodyPr vert="horz" lIns="91440" tIns="45720" rIns="91440" bIns="45720" rtlCol="0" anchor="t">
            <a:noAutofit/>
          </a:bodyPr>
          <a:lstStyle/>
          <a:p>
            <a:pPr>
              <a:lnSpc>
                <a:spcPct val="100000"/>
              </a:lnSpc>
              <a:buFont typeface="Wingdings" panose="05000000000000000000" pitchFamily="2" charset="2"/>
              <a:buChar char="v"/>
            </a:pPr>
            <a:r>
              <a:rPr lang="en-US" sz="1300"/>
              <a:t>Seven tickets to Juneteenth Scholarship Show</a:t>
            </a:r>
          </a:p>
          <a:p>
            <a:pPr>
              <a:lnSpc>
                <a:spcPct val="100000"/>
              </a:lnSpc>
              <a:buFont typeface="Wingdings" panose="05000000000000000000" pitchFamily="2" charset="2"/>
              <a:buChar char="v"/>
            </a:pPr>
            <a:r>
              <a:rPr lang="en-US" sz="1300"/>
              <a:t>Juneteenth Scholarship Show digital event program recognition (mention will include tier level)</a:t>
            </a:r>
            <a:endParaRPr lang="en-US" sz="1300">
              <a:cs typeface="Arial"/>
            </a:endParaRPr>
          </a:p>
          <a:p>
            <a:pPr>
              <a:lnSpc>
                <a:spcPct val="100000"/>
              </a:lnSpc>
              <a:buFont typeface="Wingdings" panose="05000000000000000000" pitchFamily="2" charset="2"/>
              <a:buChar char="v"/>
            </a:pPr>
            <a:r>
              <a:rPr lang="en-US" sz="1300"/>
              <a:t>Recognition on all event marketing and event day materials (</a:t>
            </a:r>
            <a:r>
              <a:rPr lang="en-US" sz="1300" b="1" i="1"/>
              <a:t>excluding Sponsor Named events</a:t>
            </a:r>
            <a:r>
              <a:rPr lang="en-US" sz="1300"/>
              <a:t>) : includes emails and social media posts</a:t>
            </a:r>
            <a:endParaRPr lang="en-US" sz="1300">
              <a:cs typeface="Arial"/>
            </a:endParaRPr>
          </a:p>
          <a:p>
            <a:pPr>
              <a:lnSpc>
                <a:spcPct val="100000"/>
              </a:lnSpc>
              <a:buFont typeface="Wingdings" panose="05000000000000000000" pitchFamily="2" charset="2"/>
              <a:buChar char="v"/>
            </a:pPr>
            <a:r>
              <a:rPr lang="en-US" sz="1300"/>
              <a:t>Sponsorship designation on all Juneteenth events  (</a:t>
            </a:r>
            <a:r>
              <a:rPr lang="en-US" sz="1300" b="1" i="1"/>
              <a:t>excluding Sponsor Named events</a:t>
            </a:r>
            <a:r>
              <a:rPr lang="en-US" sz="1300"/>
              <a:t>): </a:t>
            </a:r>
          </a:p>
          <a:p>
            <a:pPr>
              <a:lnSpc>
                <a:spcPct val="100000"/>
              </a:lnSpc>
              <a:buFont typeface="Wingdings" panose="05000000000000000000" pitchFamily="2" charset="2"/>
              <a:buChar char="v"/>
            </a:pPr>
            <a:r>
              <a:rPr lang="en-US" sz="1300"/>
              <a:t>Tent/vendor space for brand activation at Scholarship Show or Freedom Day Celebration</a:t>
            </a:r>
            <a:endParaRPr lang="en-US" sz="1300">
              <a:cs typeface="Arial"/>
            </a:endParaRPr>
          </a:p>
          <a:p>
            <a:pPr>
              <a:lnSpc>
                <a:spcPct val="100000"/>
              </a:lnSpc>
              <a:buFont typeface="Wingdings" panose="05000000000000000000" pitchFamily="2" charset="2"/>
              <a:buChar char="v"/>
            </a:pPr>
            <a:r>
              <a:rPr lang="en-US" sz="1300"/>
              <a:t>Access to VIP village at Juneteenth Freedom Day Celebration (7 tickets)</a:t>
            </a:r>
            <a:endParaRPr lang="en-US" sz="1300">
              <a:cs typeface="Arial"/>
            </a:endParaRPr>
          </a:p>
          <a:p>
            <a:pPr>
              <a:lnSpc>
                <a:spcPct val="100000"/>
              </a:lnSpc>
              <a:buFont typeface="Wingdings" panose="05000000000000000000" pitchFamily="2" charset="2"/>
              <a:buChar char="v"/>
            </a:pPr>
            <a:r>
              <a:rPr lang="en-US" sz="1300"/>
              <a:t>Seven food truck meal vouchers at Juneteenth Freedom Day Celebration</a:t>
            </a:r>
            <a:endParaRPr lang="en-US" sz="1300">
              <a:cs typeface="Arial"/>
            </a:endParaRPr>
          </a:p>
          <a:p>
            <a:pPr>
              <a:lnSpc>
                <a:spcPct val="100000"/>
              </a:lnSpc>
              <a:buFont typeface="Wingdings" panose="05000000000000000000" pitchFamily="2" charset="2"/>
              <a:buChar char="v"/>
            </a:pPr>
            <a:r>
              <a:rPr lang="en-US" sz="1300"/>
              <a:t>Seven Juneteenth goodie bags with shirts and other sponsored items</a:t>
            </a:r>
            <a:endParaRPr lang="en-US" sz="1300">
              <a:cs typeface="Arial"/>
            </a:endParaRPr>
          </a:p>
          <a:p>
            <a:pPr>
              <a:lnSpc>
                <a:spcPct val="100000"/>
              </a:lnSpc>
              <a:buFont typeface="Wingdings" panose="05000000000000000000" pitchFamily="2" charset="2"/>
              <a:buChar char="v"/>
            </a:pPr>
            <a:r>
              <a:rPr lang="en-US" sz="1300"/>
              <a:t>Opportunity to include company branded giveaways inside Juneteenth Freedom Day Celebration goodie bag</a:t>
            </a:r>
            <a:endParaRPr lang="en-US" sz="1300">
              <a:cs typeface="Arial"/>
            </a:endParaRPr>
          </a:p>
          <a:p>
            <a:pPr>
              <a:lnSpc>
                <a:spcPct val="100000"/>
              </a:lnSpc>
              <a:buFont typeface="Wingdings" panose="05000000000000000000" pitchFamily="2" charset="2"/>
              <a:buChar char="v"/>
            </a:pPr>
            <a:r>
              <a:rPr lang="en-US" sz="1400">
                <a:cs typeface="Arial"/>
              </a:rPr>
              <a:t>Plaque to show official Juneteenth sponsorship</a:t>
            </a:r>
            <a:endParaRPr lang="en-US"/>
          </a:p>
          <a:p>
            <a:pPr>
              <a:lnSpc>
                <a:spcPct val="100000"/>
              </a:lnSpc>
              <a:buFont typeface="Wingdings" panose="05000000000000000000" pitchFamily="2" charset="2"/>
              <a:buChar char="v"/>
            </a:pPr>
            <a:r>
              <a:rPr lang="en-US" sz="1300"/>
              <a:t>Tagged mention with organization’s logo in sponsor appreciation Instagram post</a:t>
            </a:r>
            <a:endParaRPr lang="en-US" sz="1300">
              <a:cs typeface="Arial"/>
            </a:endParaRPr>
          </a:p>
          <a:p>
            <a:pPr marL="0" indent="0">
              <a:lnSpc>
                <a:spcPct val="100000"/>
              </a:lnSpc>
              <a:buNone/>
            </a:pPr>
            <a:endParaRPr lang="en-US" sz="1300"/>
          </a:p>
          <a:p>
            <a:pPr marL="0" indent="0">
              <a:lnSpc>
                <a:spcPct val="100000"/>
              </a:lnSpc>
              <a:buNone/>
            </a:pPr>
            <a:r>
              <a:rPr lang="en-US" sz="1300"/>
              <a:t>			</a:t>
            </a:r>
            <a:endParaRPr lang="en-US" sz="1300">
              <a:cs typeface="Arial"/>
            </a:endParaRPr>
          </a:p>
        </p:txBody>
      </p:sp>
      <p:sp>
        <p:nvSpPr>
          <p:cNvPr id="4" name="Rectangle 3">
            <a:extLst>
              <a:ext uri="{FF2B5EF4-FFF2-40B4-BE49-F238E27FC236}">
                <a16:creationId xmlns:a16="http://schemas.microsoft.com/office/drawing/2014/main" id="{9DAA635A-20B4-9544-90C9-6B2A261EEC00}"/>
              </a:ext>
            </a:extLst>
          </p:cNvPr>
          <p:cNvSpPr/>
          <p:nvPr/>
        </p:nvSpPr>
        <p:spPr>
          <a:xfrm>
            <a:off x="1326993" y="340924"/>
            <a:ext cx="9608587"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038507" y="176210"/>
            <a:ext cx="8826500" cy="1009651"/>
          </a:xfrm>
        </p:spPr>
        <p:txBody>
          <a:bodyPr>
            <a:normAutofit/>
          </a:bodyPr>
          <a:lstStyle/>
          <a:p>
            <a:r>
              <a:rPr lang="en-US" sz="3600">
                <a:solidFill>
                  <a:schemeClr val="bg1"/>
                </a:solidFill>
              </a:rPr>
              <a:t>Steward of Resilience - $10,000</a:t>
            </a:r>
          </a:p>
        </p:txBody>
      </p:sp>
    </p:spTree>
    <p:extLst>
      <p:ext uri="{BB962C8B-B14F-4D97-AF65-F5344CB8AC3E}">
        <p14:creationId xmlns:p14="http://schemas.microsoft.com/office/powerpoint/2010/main" val="240211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40BB6-C6F4-C544-90DA-ADAB2F70EEBA}"/>
              </a:ext>
            </a:extLst>
          </p:cNvPr>
          <p:cNvSpPr>
            <a:spLocks noGrp="1"/>
          </p:cNvSpPr>
          <p:nvPr>
            <p:ph idx="4294967295"/>
          </p:nvPr>
        </p:nvSpPr>
        <p:spPr>
          <a:xfrm>
            <a:off x="2316996" y="1185861"/>
            <a:ext cx="9074257" cy="5136281"/>
          </a:xfrm>
        </p:spPr>
        <p:txBody>
          <a:bodyPr vert="horz" lIns="91440" tIns="45720" rIns="91440" bIns="45720" rtlCol="0" anchor="t">
            <a:noAutofit/>
          </a:bodyPr>
          <a:lstStyle/>
          <a:p>
            <a:pPr>
              <a:lnSpc>
                <a:spcPct val="100000"/>
              </a:lnSpc>
              <a:buFont typeface="Wingdings" panose="05000000000000000000" pitchFamily="2" charset="2"/>
              <a:buChar char="v"/>
            </a:pPr>
            <a:r>
              <a:rPr lang="en-US" sz="1400"/>
              <a:t>Five tickets to Juneteenth Scholarship Show</a:t>
            </a:r>
          </a:p>
          <a:p>
            <a:pPr>
              <a:lnSpc>
                <a:spcPct val="100000"/>
              </a:lnSpc>
              <a:buFont typeface="Wingdings" panose="05000000000000000000" pitchFamily="2" charset="2"/>
              <a:buChar char="v"/>
            </a:pPr>
            <a:r>
              <a:rPr lang="en-US" sz="1400"/>
              <a:t>Juneteenth Scholarship Show digital event program recognition (mention will include tier level)</a:t>
            </a:r>
            <a:endParaRPr lang="en-US" sz="1400">
              <a:cs typeface="Arial"/>
            </a:endParaRPr>
          </a:p>
          <a:p>
            <a:pPr>
              <a:lnSpc>
                <a:spcPct val="100000"/>
              </a:lnSpc>
              <a:buFont typeface="Wingdings" panose="05000000000000000000" pitchFamily="2" charset="2"/>
              <a:buChar char="v"/>
            </a:pPr>
            <a:r>
              <a:rPr lang="en-US" sz="1400"/>
              <a:t>Sponsorship designation on all Juneteenth events  (</a:t>
            </a:r>
            <a:r>
              <a:rPr lang="en-US" sz="1400" b="1" i="1"/>
              <a:t>excluding Sponsor Named events</a:t>
            </a:r>
            <a:r>
              <a:rPr lang="en-US" sz="1400"/>
              <a:t>): </a:t>
            </a:r>
          </a:p>
          <a:p>
            <a:pPr>
              <a:lnSpc>
                <a:spcPct val="100000"/>
              </a:lnSpc>
              <a:buFont typeface="Wingdings" panose="05000000000000000000" pitchFamily="2" charset="2"/>
              <a:buChar char="v"/>
            </a:pPr>
            <a:r>
              <a:rPr lang="en-US" sz="1400"/>
              <a:t>Five food truck meal vouchers at Juneteenth Freedom Day Celebration</a:t>
            </a:r>
            <a:endParaRPr lang="en-US" sz="1400">
              <a:cs typeface="Arial"/>
            </a:endParaRPr>
          </a:p>
          <a:p>
            <a:pPr>
              <a:lnSpc>
                <a:spcPct val="100000"/>
              </a:lnSpc>
              <a:buFont typeface="Wingdings" panose="05000000000000000000" pitchFamily="2" charset="2"/>
              <a:buChar char="v"/>
            </a:pPr>
            <a:r>
              <a:rPr lang="en-US" sz="1400"/>
              <a:t>Five Juneteenth goodie bags with shirts and other sponsored items</a:t>
            </a:r>
            <a:endParaRPr lang="en-US" sz="1400">
              <a:cs typeface="Arial"/>
            </a:endParaRPr>
          </a:p>
          <a:p>
            <a:pPr>
              <a:lnSpc>
                <a:spcPct val="100000"/>
              </a:lnSpc>
              <a:buFont typeface="Wingdings" panose="05000000000000000000" pitchFamily="2" charset="2"/>
              <a:buChar char="v"/>
            </a:pPr>
            <a:r>
              <a:rPr lang="en-US" sz="1400"/>
              <a:t>Opportunity to include company branded giveaways inside Juneteenth Freedom Day Celebration goodie bags</a:t>
            </a:r>
            <a:endParaRPr lang="en-US" sz="1400">
              <a:cs typeface="Arial"/>
            </a:endParaRPr>
          </a:p>
          <a:p>
            <a:pPr>
              <a:lnSpc>
                <a:spcPct val="100000"/>
              </a:lnSpc>
              <a:buFont typeface="Wingdings" panose="05000000000000000000" pitchFamily="2" charset="2"/>
              <a:buChar char="v"/>
            </a:pPr>
            <a:r>
              <a:rPr lang="en-US" sz="1400"/>
              <a:t>Logos in Juneteenth event signage (map, program, directional)</a:t>
            </a:r>
            <a:endParaRPr lang="en-US" sz="1400">
              <a:cs typeface="Arial"/>
            </a:endParaRPr>
          </a:p>
          <a:p>
            <a:pPr>
              <a:lnSpc>
                <a:spcPct val="100000"/>
              </a:lnSpc>
              <a:buFont typeface="Wingdings" panose="05000000000000000000" pitchFamily="2" charset="2"/>
              <a:buChar char="v"/>
            </a:pPr>
            <a:r>
              <a:rPr lang="en-US" sz="1400"/>
              <a:t>Logo in Juneteenth event web pages </a:t>
            </a:r>
            <a:endParaRPr lang="en-US" sz="1400">
              <a:cs typeface="Arial"/>
            </a:endParaRPr>
          </a:p>
          <a:p>
            <a:pPr>
              <a:lnSpc>
                <a:spcPct val="100000"/>
              </a:lnSpc>
              <a:buFont typeface="Wingdings" panose="05000000000000000000" pitchFamily="2" charset="2"/>
              <a:buChar char="v"/>
            </a:pPr>
            <a:r>
              <a:rPr lang="en-US" sz="1400"/>
              <a:t>Plaque to show official Juneteenth sponsorship</a:t>
            </a:r>
            <a:endParaRPr lang="en-US" sz="1400">
              <a:cs typeface="Arial"/>
            </a:endParaRPr>
          </a:p>
          <a:p>
            <a:pPr>
              <a:lnSpc>
                <a:spcPct val="100000"/>
              </a:lnSpc>
              <a:buFont typeface="Wingdings" panose="05000000000000000000" pitchFamily="2" charset="2"/>
              <a:buChar char="v"/>
            </a:pPr>
            <a:r>
              <a:rPr lang="en-US" sz="1400"/>
              <a:t>Tagged mention with organization’s logo in sponsor appreciation Instagram post</a:t>
            </a:r>
            <a:endParaRPr lang="en-US" sz="1400">
              <a:cs typeface="Arial"/>
            </a:endParaRPr>
          </a:p>
          <a:p>
            <a:pPr>
              <a:lnSpc>
                <a:spcPct val="100000"/>
              </a:lnSpc>
              <a:buFont typeface="Wingdings" panose="05000000000000000000" pitchFamily="2" charset="2"/>
              <a:buChar char="v"/>
            </a:pPr>
            <a:endParaRPr lang="en-US" sz="1400"/>
          </a:p>
          <a:p>
            <a:pPr marL="0" indent="0">
              <a:lnSpc>
                <a:spcPct val="100000"/>
              </a:lnSpc>
              <a:buNone/>
            </a:pPr>
            <a:r>
              <a:rPr lang="en-US" sz="1400"/>
              <a:t>			</a:t>
            </a:r>
          </a:p>
        </p:txBody>
      </p:sp>
      <p:sp>
        <p:nvSpPr>
          <p:cNvPr id="4" name="Rectangle 3">
            <a:extLst>
              <a:ext uri="{FF2B5EF4-FFF2-40B4-BE49-F238E27FC236}">
                <a16:creationId xmlns:a16="http://schemas.microsoft.com/office/drawing/2014/main" id="{9DAA635A-20B4-9544-90C9-6B2A261EEC00}"/>
              </a:ext>
            </a:extLst>
          </p:cNvPr>
          <p:cNvSpPr/>
          <p:nvPr/>
        </p:nvSpPr>
        <p:spPr>
          <a:xfrm>
            <a:off x="1326993" y="340924"/>
            <a:ext cx="9608587"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038507" y="176210"/>
            <a:ext cx="8826500" cy="1009651"/>
          </a:xfrm>
        </p:spPr>
        <p:txBody>
          <a:bodyPr>
            <a:normAutofit/>
          </a:bodyPr>
          <a:lstStyle/>
          <a:p>
            <a:r>
              <a:rPr lang="en-US" sz="3600">
                <a:solidFill>
                  <a:schemeClr val="bg1"/>
                </a:solidFill>
              </a:rPr>
              <a:t>Steward of Tenacity - $5,000</a:t>
            </a:r>
          </a:p>
        </p:txBody>
      </p:sp>
    </p:spTree>
    <p:extLst>
      <p:ext uri="{BB962C8B-B14F-4D97-AF65-F5344CB8AC3E}">
        <p14:creationId xmlns:p14="http://schemas.microsoft.com/office/powerpoint/2010/main" val="309161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40BB6-C6F4-C544-90DA-ADAB2F70EEBA}"/>
              </a:ext>
            </a:extLst>
          </p:cNvPr>
          <p:cNvSpPr>
            <a:spLocks noGrp="1"/>
          </p:cNvSpPr>
          <p:nvPr>
            <p:ph idx="4294967295"/>
          </p:nvPr>
        </p:nvSpPr>
        <p:spPr>
          <a:xfrm>
            <a:off x="2340244" y="1021148"/>
            <a:ext cx="9236277" cy="4899205"/>
          </a:xfrm>
        </p:spPr>
        <p:txBody>
          <a:bodyPr vert="horz" lIns="91440" tIns="45720" rIns="91440" bIns="45720" rtlCol="0" anchor="t">
            <a:normAutofit/>
          </a:bodyPr>
          <a:lstStyle/>
          <a:p>
            <a:pPr>
              <a:lnSpc>
                <a:spcPct val="200000"/>
              </a:lnSpc>
              <a:spcBef>
                <a:spcPts val="0"/>
              </a:spcBef>
              <a:buFont typeface="Wingdings" panose="05000000000000000000" pitchFamily="2" charset="2"/>
              <a:buChar char="v"/>
            </a:pPr>
            <a:r>
              <a:rPr lang="en-US" sz="1400"/>
              <a:t>Three tickets to Juneteenth Scholarship Show</a:t>
            </a:r>
          </a:p>
          <a:p>
            <a:pPr>
              <a:lnSpc>
                <a:spcPct val="200000"/>
              </a:lnSpc>
              <a:spcBef>
                <a:spcPts val="0"/>
              </a:spcBef>
              <a:buFont typeface="Wingdings" panose="05000000000000000000" pitchFamily="2" charset="2"/>
              <a:buChar char="v"/>
            </a:pPr>
            <a:r>
              <a:rPr lang="en-US" sz="1400"/>
              <a:t>Juneteenth Scholarship Show digital event program recognition (</a:t>
            </a:r>
            <a:r>
              <a:rPr lang="en-US" sz="1400" b="1" i="1"/>
              <a:t>excluding Sponsor Named events</a:t>
            </a:r>
            <a:r>
              <a:rPr lang="en-US" sz="1400"/>
              <a:t>): (mention will include tier level) </a:t>
            </a:r>
            <a:endParaRPr lang="en-US" sz="1400">
              <a:cs typeface="Arial"/>
            </a:endParaRPr>
          </a:p>
          <a:p>
            <a:pPr>
              <a:lnSpc>
                <a:spcPct val="200000"/>
              </a:lnSpc>
              <a:spcBef>
                <a:spcPts val="0"/>
              </a:spcBef>
              <a:buFont typeface="Wingdings" panose="05000000000000000000" pitchFamily="2" charset="2"/>
              <a:buChar char="v"/>
            </a:pPr>
            <a:r>
              <a:rPr lang="en-US" sz="1400"/>
              <a:t>Three food truck meal vouchers at Juneteenth Freedom Day Celebration </a:t>
            </a:r>
            <a:endParaRPr lang="en-US" sz="1400">
              <a:cs typeface="Arial"/>
            </a:endParaRPr>
          </a:p>
          <a:p>
            <a:pPr>
              <a:lnSpc>
                <a:spcPct val="200000"/>
              </a:lnSpc>
              <a:spcBef>
                <a:spcPts val="0"/>
              </a:spcBef>
              <a:buFont typeface="Wingdings" panose="05000000000000000000" pitchFamily="2" charset="2"/>
              <a:buChar char="v"/>
            </a:pPr>
            <a:r>
              <a:rPr lang="en-US" sz="1400"/>
              <a:t>Three Juneteenth goodie bags with shirts and other sponsored items</a:t>
            </a:r>
            <a:endParaRPr lang="en-US" sz="1400">
              <a:cs typeface="Arial"/>
            </a:endParaRPr>
          </a:p>
          <a:p>
            <a:pPr>
              <a:lnSpc>
                <a:spcPct val="200000"/>
              </a:lnSpc>
              <a:spcBef>
                <a:spcPts val="0"/>
              </a:spcBef>
              <a:buFont typeface="Wingdings" panose="05000000000000000000" pitchFamily="2" charset="2"/>
              <a:buChar char="v"/>
            </a:pPr>
            <a:r>
              <a:rPr lang="en-US" sz="1400"/>
              <a:t>Sponsorship designation on all Juneteenth events (</a:t>
            </a:r>
            <a:r>
              <a:rPr lang="en-US" sz="1400" b="1" i="1"/>
              <a:t>excluding Sponsor Named events</a:t>
            </a:r>
            <a:r>
              <a:rPr lang="en-US" sz="1400"/>
              <a:t>): </a:t>
            </a:r>
            <a:endParaRPr lang="en-US" sz="1400">
              <a:cs typeface="Arial"/>
            </a:endParaRPr>
          </a:p>
          <a:p>
            <a:pPr>
              <a:lnSpc>
                <a:spcPct val="200000"/>
              </a:lnSpc>
              <a:spcBef>
                <a:spcPts val="0"/>
              </a:spcBef>
              <a:buFont typeface="Wingdings" panose="05000000000000000000" pitchFamily="2" charset="2"/>
              <a:buChar char="v"/>
            </a:pPr>
            <a:r>
              <a:rPr lang="en-US" sz="1400"/>
              <a:t>Opportunity to include company branded giveaways inside Juneteenth Freedom Day Celebration goodie bags</a:t>
            </a:r>
            <a:endParaRPr lang="en-US" sz="1400">
              <a:cs typeface="Arial"/>
            </a:endParaRPr>
          </a:p>
          <a:p>
            <a:pPr>
              <a:lnSpc>
                <a:spcPct val="200000"/>
              </a:lnSpc>
              <a:spcBef>
                <a:spcPts val="0"/>
              </a:spcBef>
              <a:buFont typeface="Wingdings" panose="05000000000000000000" pitchFamily="2" charset="2"/>
              <a:buChar char="v"/>
            </a:pPr>
            <a:r>
              <a:rPr lang="en-US" sz="1400"/>
              <a:t>Logo in event Juneteenth webpages </a:t>
            </a:r>
            <a:endParaRPr lang="en-US" sz="1400">
              <a:cs typeface="Arial"/>
            </a:endParaRPr>
          </a:p>
          <a:p>
            <a:pPr>
              <a:lnSpc>
                <a:spcPct val="200000"/>
              </a:lnSpc>
              <a:spcBef>
                <a:spcPts val="0"/>
              </a:spcBef>
              <a:buFont typeface="Wingdings" panose="05000000000000000000" pitchFamily="2" charset="2"/>
              <a:buChar char="v"/>
            </a:pPr>
            <a:r>
              <a:rPr lang="en-US" sz="1400"/>
              <a:t>Tagged mention with organization’s logo in sponsor appreciation Instagram post </a:t>
            </a:r>
            <a:endParaRPr lang="en-US" sz="1400">
              <a:cs typeface="Arial"/>
            </a:endParaRPr>
          </a:p>
          <a:p>
            <a:pPr>
              <a:lnSpc>
                <a:spcPct val="200000"/>
              </a:lnSpc>
              <a:spcBef>
                <a:spcPts val="0"/>
              </a:spcBef>
              <a:buFont typeface="Wingdings" panose="05000000000000000000" pitchFamily="2" charset="2"/>
              <a:buChar char="v"/>
            </a:pPr>
            <a:endParaRPr lang="en-US" sz="1400"/>
          </a:p>
          <a:p>
            <a:pPr marL="0" indent="0">
              <a:lnSpc>
                <a:spcPct val="200000"/>
              </a:lnSpc>
              <a:spcBef>
                <a:spcPts val="0"/>
              </a:spcBef>
              <a:buNone/>
            </a:pPr>
            <a:r>
              <a:rPr lang="en-US" sz="1400"/>
              <a:t>			</a:t>
            </a:r>
          </a:p>
        </p:txBody>
      </p:sp>
      <p:sp>
        <p:nvSpPr>
          <p:cNvPr id="4" name="Rectangle 3">
            <a:extLst>
              <a:ext uri="{FF2B5EF4-FFF2-40B4-BE49-F238E27FC236}">
                <a16:creationId xmlns:a16="http://schemas.microsoft.com/office/drawing/2014/main" id="{9DAA635A-20B4-9544-90C9-6B2A261EEC00}"/>
              </a:ext>
            </a:extLst>
          </p:cNvPr>
          <p:cNvSpPr/>
          <p:nvPr/>
        </p:nvSpPr>
        <p:spPr>
          <a:xfrm>
            <a:off x="1326993" y="340924"/>
            <a:ext cx="9608587"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038507" y="176210"/>
            <a:ext cx="8826500" cy="1009651"/>
          </a:xfrm>
        </p:spPr>
        <p:txBody>
          <a:bodyPr>
            <a:normAutofit/>
          </a:bodyPr>
          <a:lstStyle/>
          <a:p>
            <a:r>
              <a:rPr lang="en-US" sz="3600">
                <a:solidFill>
                  <a:schemeClr val="bg1"/>
                </a:solidFill>
              </a:rPr>
              <a:t>Steward of Courage - $1,000</a:t>
            </a:r>
          </a:p>
        </p:txBody>
      </p:sp>
    </p:spTree>
    <p:extLst>
      <p:ext uri="{BB962C8B-B14F-4D97-AF65-F5344CB8AC3E}">
        <p14:creationId xmlns:p14="http://schemas.microsoft.com/office/powerpoint/2010/main" val="47404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A635A-20B4-9544-90C9-6B2A261EEC00}"/>
              </a:ext>
            </a:extLst>
          </p:cNvPr>
          <p:cNvSpPr/>
          <p:nvPr/>
        </p:nvSpPr>
        <p:spPr>
          <a:xfrm>
            <a:off x="1425316" y="340924"/>
            <a:ext cx="9960343"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372876" y="166382"/>
            <a:ext cx="8984673" cy="1009651"/>
          </a:xfrm>
        </p:spPr>
        <p:txBody>
          <a:bodyPr>
            <a:normAutofit/>
          </a:bodyPr>
          <a:lstStyle/>
          <a:p>
            <a:r>
              <a:rPr lang="en-US" b="1">
                <a:solidFill>
                  <a:schemeClr val="bg1"/>
                </a:solidFill>
              </a:rPr>
              <a:t>Our Partners </a:t>
            </a:r>
            <a:endParaRPr lang="en-US" sz="3600" b="1">
              <a:solidFill>
                <a:schemeClr val="bg1"/>
              </a:solidFill>
            </a:endParaRPr>
          </a:p>
        </p:txBody>
      </p:sp>
      <p:sp>
        <p:nvSpPr>
          <p:cNvPr id="8" name="Content Placeholder 11">
            <a:extLst>
              <a:ext uri="{FF2B5EF4-FFF2-40B4-BE49-F238E27FC236}">
                <a16:creationId xmlns:a16="http://schemas.microsoft.com/office/drawing/2014/main" id="{F99D3FEF-ABE0-4F5B-B0CD-60E506C11FAF}"/>
              </a:ext>
            </a:extLst>
          </p:cNvPr>
          <p:cNvSpPr txBox="1">
            <a:spLocks/>
          </p:cNvSpPr>
          <p:nvPr/>
        </p:nvSpPr>
        <p:spPr>
          <a:xfrm>
            <a:off x="2451066" y="1196572"/>
            <a:ext cx="2988833" cy="2596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457200" algn="l"/>
              </a:tabLst>
            </a:pPr>
            <a:r>
              <a:rPr lang="en-US" sz="4000" b="1"/>
              <a:t>Be a part </a:t>
            </a:r>
          </a:p>
          <a:p>
            <a:pPr marL="0" indent="0">
              <a:lnSpc>
                <a:spcPct val="100000"/>
              </a:lnSpc>
              <a:buNone/>
              <a:tabLst>
                <a:tab pos="457200" algn="l"/>
              </a:tabLst>
            </a:pPr>
            <a:r>
              <a:rPr lang="en-US" sz="4000" b="1"/>
              <a:t>of the movement! </a:t>
            </a:r>
          </a:p>
        </p:txBody>
      </p:sp>
      <p:pic>
        <p:nvPicPr>
          <p:cNvPr id="6" name="Picture 5">
            <a:extLst>
              <a:ext uri="{FF2B5EF4-FFF2-40B4-BE49-F238E27FC236}">
                <a16:creationId xmlns:a16="http://schemas.microsoft.com/office/drawing/2014/main" id="{25E39E90-4C1E-E1F2-4D14-73954E31CCAB}"/>
              </a:ext>
            </a:extLst>
          </p:cNvPr>
          <p:cNvPicPr>
            <a:picLocks noChangeAspect="1"/>
          </p:cNvPicPr>
          <p:nvPr/>
        </p:nvPicPr>
        <p:blipFill>
          <a:blip r:embed="rId2"/>
          <a:stretch>
            <a:fillRect/>
          </a:stretch>
        </p:blipFill>
        <p:spPr>
          <a:xfrm>
            <a:off x="5656638" y="989351"/>
            <a:ext cx="5691743" cy="5287035"/>
          </a:xfrm>
          <a:prstGeom prst="rect">
            <a:avLst/>
          </a:prstGeom>
        </p:spPr>
      </p:pic>
    </p:spTree>
    <p:extLst>
      <p:ext uri="{BB962C8B-B14F-4D97-AF65-F5344CB8AC3E}">
        <p14:creationId xmlns:p14="http://schemas.microsoft.com/office/powerpoint/2010/main" val="139945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A635A-20B4-9544-90C9-6B2A261EEC00}"/>
              </a:ext>
            </a:extLst>
          </p:cNvPr>
          <p:cNvSpPr/>
          <p:nvPr/>
        </p:nvSpPr>
        <p:spPr>
          <a:xfrm>
            <a:off x="854925" y="390873"/>
            <a:ext cx="10482148" cy="1009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692256" y="390873"/>
            <a:ext cx="10639646" cy="1009651"/>
          </a:xfrm>
        </p:spPr>
        <p:txBody>
          <a:bodyPr>
            <a:normAutofit/>
          </a:bodyPr>
          <a:lstStyle/>
          <a:p>
            <a:pPr algn="ctr"/>
            <a:r>
              <a:rPr lang="en-US" sz="3600">
                <a:solidFill>
                  <a:schemeClr val="bg1"/>
                </a:solidFill>
              </a:rPr>
              <a:t>For more information, visit:</a:t>
            </a:r>
          </a:p>
        </p:txBody>
      </p:sp>
      <p:sp>
        <p:nvSpPr>
          <p:cNvPr id="6" name="TextBox 5">
            <a:extLst>
              <a:ext uri="{FF2B5EF4-FFF2-40B4-BE49-F238E27FC236}">
                <a16:creationId xmlns:a16="http://schemas.microsoft.com/office/drawing/2014/main" id="{A0FEBD61-149B-47A9-B830-46E8EFEA6086}"/>
              </a:ext>
            </a:extLst>
          </p:cNvPr>
          <p:cNvSpPr txBox="1"/>
          <p:nvPr/>
        </p:nvSpPr>
        <p:spPr>
          <a:xfrm>
            <a:off x="692255" y="2336831"/>
            <a:ext cx="10644817" cy="1015663"/>
          </a:xfrm>
          <a:prstGeom prst="rect">
            <a:avLst/>
          </a:prstGeom>
          <a:noFill/>
        </p:spPr>
        <p:txBody>
          <a:bodyPr wrap="square">
            <a:spAutoFit/>
          </a:bodyPr>
          <a:lstStyle/>
          <a:p>
            <a:pPr algn="ctr"/>
            <a:r>
              <a:rPr lang="en-US" sz="6000">
                <a:solidFill>
                  <a:schemeClr val="accent1"/>
                </a:solidFill>
              </a:rPr>
              <a:t>GO.FIU.EDU/JUNETEENTH</a:t>
            </a:r>
          </a:p>
        </p:txBody>
      </p:sp>
      <p:pic>
        <p:nvPicPr>
          <p:cNvPr id="5" name="Picture 4" descr="A black background with yellow and blue text&#10;&#10;Description automatically generated">
            <a:extLst>
              <a:ext uri="{FF2B5EF4-FFF2-40B4-BE49-F238E27FC236}">
                <a16:creationId xmlns:a16="http://schemas.microsoft.com/office/drawing/2014/main" id="{B08CECB4-72D4-1624-5F46-14164A59D731}"/>
              </a:ext>
            </a:extLst>
          </p:cNvPr>
          <p:cNvPicPr>
            <a:picLocks noChangeAspect="1"/>
          </p:cNvPicPr>
          <p:nvPr/>
        </p:nvPicPr>
        <p:blipFill>
          <a:blip r:embed="rId2"/>
          <a:stretch>
            <a:fillRect/>
          </a:stretch>
        </p:blipFill>
        <p:spPr>
          <a:xfrm>
            <a:off x="3382712" y="2522043"/>
            <a:ext cx="5192121" cy="4012094"/>
          </a:xfrm>
          <a:prstGeom prst="rect">
            <a:avLst/>
          </a:prstGeom>
        </p:spPr>
      </p:pic>
    </p:spTree>
    <p:extLst>
      <p:ext uri="{BB962C8B-B14F-4D97-AF65-F5344CB8AC3E}">
        <p14:creationId xmlns:p14="http://schemas.microsoft.com/office/powerpoint/2010/main" val="215198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B19657-257B-6346-8722-BF392FB5C380}"/>
              </a:ext>
            </a:extLst>
          </p:cNvPr>
          <p:cNvSpPr>
            <a:spLocks noGrp="1"/>
          </p:cNvSpPr>
          <p:nvPr>
            <p:ph type="subTitle" idx="1"/>
          </p:nvPr>
        </p:nvSpPr>
        <p:spPr>
          <a:xfrm>
            <a:off x="6311153" y="1672698"/>
            <a:ext cx="4984376" cy="4042064"/>
          </a:xfrm>
        </p:spPr>
        <p:txBody>
          <a:bodyPr>
            <a:noAutofit/>
          </a:bodyPr>
          <a:lstStyle/>
          <a:p>
            <a:pPr>
              <a:lnSpc>
                <a:spcPct val="100000"/>
              </a:lnSpc>
              <a:spcBef>
                <a:spcPts val="0"/>
              </a:spcBef>
            </a:pPr>
            <a:endParaRPr lang="en-US" sz="1200" b="1"/>
          </a:p>
          <a:p>
            <a:pPr algn="just">
              <a:lnSpc>
                <a:spcPct val="150000"/>
              </a:lnSpc>
              <a:spcBef>
                <a:spcPts val="0"/>
              </a:spcBef>
            </a:pPr>
            <a:r>
              <a:rPr lang="en-US" sz="1200"/>
              <a:t>FIU is excited to host the University’s fourth annual Juneteenth Celebration. Under the theme “</a:t>
            </a:r>
            <a:r>
              <a:rPr lang="en-US" sz="1200" b="1" i="1"/>
              <a:t>Celebrate, Educate, Heal</a:t>
            </a:r>
            <a:r>
              <a:rPr lang="en-US" sz="1200"/>
              <a:t>”, this weeklong  celebration (</a:t>
            </a:r>
            <a:r>
              <a:rPr lang="en-US" sz="1200" i="1"/>
              <a:t>June 12- 19, 2024</a:t>
            </a:r>
            <a:r>
              <a:rPr lang="en-US" sz="1200"/>
              <a:t>) brings together FIU students, faculty, staff, our alumni and the South Florida Community, to bring awareness to the importance of Juneteenth in American history. </a:t>
            </a:r>
          </a:p>
          <a:p>
            <a:pPr algn="just">
              <a:lnSpc>
                <a:spcPct val="150000"/>
              </a:lnSpc>
              <a:spcBef>
                <a:spcPts val="0"/>
              </a:spcBef>
            </a:pPr>
            <a:endParaRPr lang="en-US" sz="1200"/>
          </a:p>
          <a:p>
            <a:pPr algn="just">
              <a:lnSpc>
                <a:spcPct val="150000"/>
              </a:lnSpc>
              <a:spcBef>
                <a:spcPts val="0"/>
              </a:spcBef>
            </a:pPr>
            <a:r>
              <a:rPr lang="en-US" sz="1200"/>
              <a:t>The enduring focus of FIU's annual Juneteenth festivities is to celebrate the legacy of freedom, educate our community, and support the needs of our underrepresented minority students in collaboration with our sponsors. All events during this festive period are open to the general public. </a:t>
            </a:r>
          </a:p>
        </p:txBody>
      </p:sp>
      <p:pic>
        <p:nvPicPr>
          <p:cNvPr id="4" name="Picture 3" descr="A person in a garment on a pole&#10;&#10;Description automatically generated">
            <a:extLst>
              <a:ext uri="{FF2B5EF4-FFF2-40B4-BE49-F238E27FC236}">
                <a16:creationId xmlns:a16="http://schemas.microsoft.com/office/drawing/2014/main" id="{4926F350-F9DA-D032-B6C2-14164D5B437E}"/>
              </a:ext>
            </a:extLst>
          </p:cNvPr>
          <p:cNvPicPr>
            <a:picLocks noChangeAspect="1"/>
          </p:cNvPicPr>
          <p:nvPr/>
        </p:nvPicPr>
        <p:blipFill>
          <a:blip r:embed="rId2"/>
          <a:stretch>
            <a:fillRect/>
          </a:stretch>
        </p:blipFill>
        <p:spPr>
          <a:xfrm>
            <a:off x="0" y="1631374"/>
            <a:ext cx="5962469" cy="4270662"/>
          </a:xfrm>
          <a:prstGeom prst="rect">
            <a:avLst/>
          </a:prstGeom>
        </p:spPr>
      </p:pic>
      <p:sp>
        <p:nvSpPr>
          <p:cNvPr id="5" name="Subtitle 1">
            <a:extLst>
              <a:ext uri="{FF2B5EF4-FFF2-40B4-BE49-F238E27FC236}">
                <a16:creationId xmlns:a16="http://schemas.microsoft.com/office/drawing/2014/main" id="{47F66006-1B9A-C979-8EC7-52C186F1759C}"/>
              </a:ext>
            </a:extLst>
          </p:cNvPr>
          <p:cNvSpPr txBox="1">
            <a:spLocks/>
          </p:cNvSpPr>
          <p:nvPr/>
        </p:nvSpPr>
        <p:spPr>
          <a:xfrm>
            <a:off x="233411" y="1784063"/>
            <a:ext cx="5327050" cy="401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a:t>About FIU’s Juneteenth Celebrations</a:t>
            </a:r>
            <a:endParaRPr lang="en-US" sz="2000"/>
          </a:p>
        </p:txBody>
      </p:sp>
    </p:spTree>
    <p:extLst>
      <p:ext uri="{BB962C8B-B14F-4D97-AF65-F5344CB8AC3E}">
        <p14:creationId xmlns:p14="http://schemas.microsoft.com/office/powerpoint/2010/main" val="307271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B19657-257B-6346-8722-BF392FB5C380}"/>
              </a:ext>
            </a:extLst>
          </p:cNvPr>
          <p:cNvSpPr>
            <a:spLocks noGrp="1"/>
          </p:cNvSpPr>
          <p:nvPr>
            <p:ph type="subTitle" idx="1"/>
          </p:nvPr>
        </p:nvSpPr>
        <p:spPr>
          <a:xfrm>
            <a:off x="6249486" y="1698812"/>
            <a:ext cx="5146802" cy="4457840"/>
          </a:xfrm>
        </p:spPr>
        <p:txBody>
          <a:bodyPr>
            <a:normAutofit fontScale="85000" lnSpcReduction="20000"/>
          </a:bodyPr>
          <a:lstStyle/>
          <a:p>
            <a:pPr>
              <a:lnSpc>
                <a:spcPct val="200000"/>
              </a:lnSpc>
            </a:pPr>
            <a:r>
              <a:rPr lang="en-US" sz="1700" b="1"/>
              <a:t> </a:t>
            </a:r>
            <a:r>
              <a:rPr lang="en-US" sz="1500" b="1"/>
              <a:t>Juneteenth Nova Star Scholarship Competition Show</a:t>
            </a:r>
          </a:p>
          <a:p>
            <a:pPr algn="just">
              <a:lnSpc>
                <a:spcPct val="160000"/>
              </a:lnSpc>
              <a:spcBef>
                <a:spcPts val="0"/>
              </a:spcBef>
            </a:pPr>
            <a:r>
              <a:rPr lang="en-US" sz="1300"/>
              <a:t>The week of celebration begins on </a:t>
            </a:r>
            <a:r>
              <a:rPr lang="en-US" sz="1300" b="1"/>
              <a:t>Wednesday, June 12, 2024</a:t>
            </a:r>
            <a:r>
              <a:rPr lang="en-US" sz="1300"/>
              <a:t>, with the third annual </a:t>
            </a:r>
            <a:r>
              <a:rPr lang="en-US" sz="1300" b="1"/>
              <a:t>Juneteenth Nova Star Scholarship Competition Show</a:t>
            </a:r>
            <a:r>
              <a:rPr lang="en-US" sz="1300"/>
              <a:t>. A celebration of student talent, the competition is open to all students, and to date has awarded more than $20,000 in scholarships to contestants. The winning contestants as well as the other participating contestants receive $7850 in scholarship prizes.</a:t>
            </a:r>
          </a:p>
          <a:p>
            <a:pPr algn="just">
              <a:lnSpc>
                <a:spcPct val="160000"/>
              </a:lnSpc>
              <a:spcBef>
                <a:spcPts val="0"/>
              </a:spcBef>
            </a:pPr>
            <a:endParaRPr lang="en-US" sz="1300"/>
          </a:p>
          <a:p>
            <a:pPr algn="just">
              <a:lnSpc>
                <a:spcPct val="160000"/>
              </a:lnSpc>
              <a:spcBef>
                <a:spcPts val="0"/>
              </a:spcBef>
            </a:pPr>
            <a:r>
              <a:rPr lang="en-US" sz="1300"/>
              <a:t>This inclusive, all genders competition, provides scholarships to students exemplifying leadership qualities, self confidence, and a commitment to their FIU community and beyond. Contestants will compete in categories such as FIU spirit, talent, Q &amp; A session, and a speech on a social justice issue they are passionate about. </a:t>
            </a:r>
          </a:p>
          <a:p>
            <a:pPr algn="just">
              <a:lnSpc>
                <a:spcPct val="160000"/>
              </a:lnSpc>
              <a:spcBef>
                <a:spcPts val="0"/>
              </a:spcBef>
            </a:pPr>
            <a:endParaRPr lang="en-US" sz="1300"/>
          </a:p>
          <a:p>
            <a:pPr algn="just">
              <a:lnSpc>
                <a:spcPct val="160000"/>
              </a:lnSpc>
              <a:spcBef>
                <a:spcPts val="0"/>
              </a:spcBef>
            </a:pPr>
            <a:r>
              <a:rPr lang="en-US" sz="1300"/>
              <a:t>Net proceeds from the event are also used to support various needs of underrepresented minority graduate students here at FIU. To date, more than </a:t>
            </a:r>
            <a:r>
              <a:rPr lang="en-US" sz="1300">
                <a:solidFill>
                  <a:schemeClr val="tx1"/>
                </a:solidFill>
              </a:rPr>
              <a:t>$7500 have </a:t>
            </a:r>
            <a:r>
              <a:rPr lang="en-US" sz="1300"/>
              <a:t>been awarded to students in need including housing stipends. </a:t>
            </a:r>
          </a:p>
        </p:txBody>
      </p:sp>
      <p:pic>
        <p:nvPicPr>
          <p:cNvPr id="5" name="Picture 4">
            <a:extLst>
              <a:ext uri="{FF2B5EF4-FFF2-40B4-BE49-F238E27FC236}">
                <a16:creationId xmlns:a16="http://schemas.microsoft.com/office/drawing/2014/main" id="{B75A47E4-932F-0EEA-C7A2-810875427B18}"/>
              </a:ext>
            </a:extLst>
          </p:cNvPr>
          <p:cNvPicPr>
            <a:picLocks noChangeAspect="1"/>
          </p:cNvPicPr>
          <p:nvPr/>
        </p:nvPicPr>
        <p:blipFill>
          <a:blip r:embed="rId2"/>
          <a:stretch>
            <a:fillRect/>
          </a:stretch>
        </p:blipFill>
        <p:spPr>
          <a:xfrm>
            <a:off x="0" y="1646920"/>
            <a:ext cx="6179928" cy="4338244"/>
          </a:xfrm>
          <a:prstGeom prst="rect">
            <a:avLst/>
          </a:prstGeom>
        </p:spPr>
      </p:pic>
      <p:pic>
        <p:nvPicPr>
          <p:cNvPr id="4" name="Picture 3">
            <a:extLst>
              <a:ext uri="{FF2B5EF4-FFF2-40B4-BE49-F238E27FC236}">
                <a16:creationId xmlns:a16="http://schemas.microsoft.com/office/drawing/2014/main" id="{9F29BE85-1C84-453B-ADEC-066CF565C63D}"/>
              </a:ext>
            </a:extLst>
          </p:cNvPr>
          <p:cNvPicPr>
            <a:picLocks noChangeAspect="1"/>
          </p:cNvPicPr>
          <p:nvPr/>
        </p:nvPicPr>
        <p:blipFill>
          <a:blip r:embed="rId3"/>
          <a:stretch>
            <a:fillRect/>
          </a:stretch>
        </p:blipFill>
        <p:spPr>
          <a:xfrm>
            <a:off x="359171" y="4471327"/>
            <a:ext cx="3171075" cy="1685325"/>
          </a:xfrm>
          <a:prstGeom prst="rect">
            <a:avLst/>
          </a:prstGeom>
        </p:spPr>
      </p:pic>
    </p:spTree>
    <p:extLst>
      <p:ext uri="{BB962C8B-B14F-4D97-AF65-F5344CB8AC3E}">
        <p14:creationId xmlns:p14="http://schemas.microsoft.com/office/powerpoint/2010/main" val="149402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B19657-257B-6346-8722-BF392FB5C380}"/>
              </a:ext>
            </a:extLst>
          </p:cNvPr>
          <p:cNvSpPr>
            <a:spLocks noGrp="1"/>
          </p:cNvSpPr>
          <p:nvPr>
            <p:ph type="subTitle" idx="1"/>
          </p:nvPr>
        </p:nvSpPr>
        <p:spPr>
          <a:xfrm>
            <a:off x="1132114" y="3429000"/>
            <a:ext cx="9895115" cy="3560297"/>
          </a:xfrm>
        </p:spPr>
        <p:txBody>
          <a:bodyPr>
            <a:normAutofit/>
          </a:bodyPr>
          <a:lstStyle/>
          <a:p>
            <a:pPr>
              <a:lnSpc>
                <a:spcPct val="200000"/>
              </a:lnSpc>
            </a:pPr>
            <a:r>
              <a:rPr lang="en-US" sz="1600" b="1"/>
              <a:t>4</a:t>
            </a:r>
            <a:r>
              <a:rPr lang="en-US" sz="1600" b="1" baseline="30000"/>
              <a:t>th</a:t>
            </a:r>
            <a:r>
              <a:rPr lang="en-US" sz="1600" b="1"/>
              <a:t> Annual Freedom Day Celebration</a:t>
            </a:r>
          </a:p>
          <a:p>
            <a:pPr algn="l">
              <a:lnSpc>
                <a:spcPct val="200000"/>
              </a:lnSpc>
              <a:spcBef>
                <a:spcPts val="0"/>
              </a:spcBef>
            </a:pPr>
            <a:r>
              <a:rPr lang="en-US" sz="1200"/>
              <a:t>FIU’s annual Freedom Day Celebration will take place on </a:t>
            </a:r>
            <a:r>
              <a:rPr lang="en-US" sz="1200" b="1"/>
              <a:t>Saturday, June 15, 2024</a:t>
            </a:r>
            <a:r>
              <a:rPr lang="en-US" sz="1200"/>
              <a:t>, on the Earlene and Albert Dotson Pavilion, Modesto Maidique Campus (MMC). This free community event is open to all and features performances, music, art exhibitions, food trucks, and more, in a family friendly environment. Participants can shop from local artisans, indulge in food from specialty food trucks, and engage in an afternoon of entertainment for all ages- all themed around Black and African American culture and history. Sponsorship benefits include a VIP area for sponsors and the opportunity to promote their organization to attendees through flyers, samples or giveaways in our Juneteenth “swag bags” for attendees.</a:t>
            </a:r>
          </a:p>
        </p:txBody>
      </p:sp>
      <p:pic>
        <p:nvPicPr>
          <p:cNvPr id="4" name="Picture 3">
            <a:extLst>
              <a:ext uri="{FF2B5EF4-FFF2-40B4-BE49-F238E27FC236}">
                <a16:creationId xmlns:a16="http://schemas.microsoft.com/office/drawing/2014/main" id="{FDA37E47-12DD-4A69-A170-851CCE39E5AB}"/>
              </a:ext>
            </a:extLst>
          </p:cNvPr>
          <p:cNvPicPr>
            <a:picLocks noChangeAspect="1"/>
          </p:cNvPicPr>
          <p:nvPr/>
        </p:nvPicPr>
        <p:blipFill>
          <a:blip r:embed="rId2"/>
          <a:stretch>
            <a:fillRect/>
          </a:stretch>
        </p:blipFill>
        <p:spPr>
          <a:xfrm>
            <a:off x="4814979" y="1764037"/>
            <a:ext cx="2316990" cy="1450264"/>
          </a:xfrm>
          <a:prstGeom prst="rect">
            <a:avLst/>
          </a:prstGeom>
        </p:spPr>
      </p:pic>
      <p:pic>
        <p:nvPicPr>
          <p:cNvPr id="3" name="Picture 2">
            <a:extLst>
              <a:ext uri="{FF2B5EF4-FFF2-40B4-BE49-F238E27FC236}">
                <a16:creationId xmlns:a16="http://schemas.microsoft.com/office/drawing/2014/main" id="{D0A66E1B-D3DA-8EFA-BFAA-FD3CA5A812A0}"/>
              </a:ext>
            </a:extLst>
          </p:cNvPr>
          <p:cNvPicPr>
            <a:picLocks noChangeAspect="1"/>
          </p:cNvPicPr>
          <p:nvPr/>
        </p:nvPicPr>
        <p:blipFill>
          <a:blip r:embed="rId3"/>
          <a:stretch>
            <a:fillRect/>
          </a:stretch>
        </p:blipFill>
        <p:spPr>
          <a:xfrm>
            <a:off x="1183611" y="1588646"/>
            <a:ext cx="3548180" cy="1719221"/>
          </a:xfrm>
          <a:prstGeom prst="rect">
            <a:avLst/>
          </a:prstGeom>
        </p:spPr>
      </p:pic>
      <p:pic>
        <p:nvPicPr>
          <p:cNvPr id="6" name="Picture 5">
            <a:extLst>
              <a:ext uri="{FF2B5EF4-FFF2-40B4-BE49-F238E27FC236}">
                <a16:creationId xmlns:a16="http://schemas.microsoft.com/office/drawing/2014/main" id="{AAD248C7-DD92-A6AD-993F-77EA36CA363E}"/>
              </a:ext>
            </a:extLst>
          </p:cNvPr>
          <p:cNvPicPr>
            <a:picLocks noChangeAspect="1"/>
          </p:cNvPicPr>
          <p:nvPr/>
        </p:nvPicPr>
        <p:blipFill>
          <a:blip r:embed="rId4"/>
          <a:stretch>
            <a:fillRect/>
          </a:stretch>
        </p:blipFill>
        <p:spPr>
          <a:xfrm>
            <a:off x="7215157" y="1588647"/>
            <a:ext cx="3566469" cy="1719221"/>
          </a:xfrm>
          <a:prstGeom prst="rect">
            <a:avLst/>
          </a:prstGeom>
        </p:spPr>
      </p:pic>
    </p:spTree>
    <p:extLst>
      <p:ext uri="{BB962C8B-B14F-4D97-AF65-F5344CB8AC3E}">
        <p14:creationId xmlns:p14="http://schemas.microsoft.com/office/powerpoint/2010/main" val="181063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B19657-257B-6346-8722-BF392FB5C380}"/>
              </a:ext>
            </a:extLst>
          </p:cNvPr>
          <p:cNvSpPr>
            <a:spLocks noGrp="1"/>
          </p:cNvSpPr>
          <p:nvPr>
            <p:ph type="subTitle" idx="1"/>
          </p:nvPr>
        </p:nvSpPr>
        <p:spPr>
          <a:xfrm>
            <a:off x="5946146" y="1691641"/>
            <a:ext cx="1985772" cy="1517903"/>
          </a:xfrm>
        </p:spPr>
        <p:txBody>
          <a:bodyPr>
            <a:normAutofit/>
          </a:bodyPr>
          <a:lstStyle/>
          <a:p>
            <a:pPr>
              <a:lnSpc>
                <a:spcPct val="200000"/>
              </a:lnSpc>
              <a:spcBef>
                <a:spcPts val="0"/>
              </a:spcBef>
            </a:pPr>
            <a:r>
              <a:rPr lang="en-US" sz="4400" b="1"/>
              <a:t>2,200</a:t>
            </a:r>
            <a:r>
              <a:rPr lang="en-US" sz="4400" b="1">
                <a:solidFill>
                  <a:srgbClr val="00B050"/>
                </a:solidFill>
              </a:rPr>
              <a:t>+</a:t>
            </a:r>
          </a:p>
        </p:txBody>
      </p:sp>
      <p:grpSp>
        <p:nvGrpSpPr>
          <p:cNvPr id="27" name="Group 26">
            <a:extLst>
              <a:ext uri="{FF2B5EF4-FFF2-40B4-BE49-F238E27FC236}">
                <a16:creationId xmlns:a16="http://schemas.microsoft.com/office/drawing/2014/main" id="{4AAA9A0E-1B3C-E2A6-494C-78A4C1241908}"/>
              </a:ext>
            </a:extLst>
          </p:cNvPr>
          <p:cNvGrpSpPr/>
          <p:nvPr/>
        </p:nvGrpSpPr>
        <p:grpSpPr>
          <a:xfrm>
            <a:off x="5755008" y="1691641"/>
            <a:ext cx="4628002" cy="4041647"/>
            <a:chOff x="5380104" y="1591057"/>
            <a:chExt cx="4628002" cy="4041647"/>
          </a:xfrm>
        </p:grpSpPr>
        <p:cxnSp>
          <p:nvCxnSpPr>
            <p:cNvPr id="8" name="Straight Connector 7">
              <a:extLst>
                <a:ext uri="{FF2B5EF4-FFF2-40B4-BE49-F238E27FC236}">
                  <a16:creationId xmlns:a16="http://schemas.microsoft.com/office/drawing/2014/main" id="{B4BC919B-EED2-47D4-BD8B-388CD76EF84F}"/>
                </a:ext>
              </a:extLst>
            </p:cNvPr>
            <p:cNvCxnSpPr>
              <a:cxnSpLocks/>
            </p:cNvCxnSpPr>
            <p:nvPr/>
          </p:nvCxnSpPr>
          <p:spPr>
            <a:xfrm>
              <a:off x="7699248" y="1591057"/>
              <a:ext cx="0" cy="4041647"/>
            </a:xfrm>
            <a:prstGeom prst="line">
              <a:avLst/>
            </a:prstGeom>
            <a:ln w="28575">
              <a:solidFill>
                <a:srgbClr val="C7A76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AF54D3-5130-BB63-4E5A-49D5864672CE}"/>
                </a:ext>
              </a:extLst>
            </p:cNvPr>
            <p:cNvCxnSpPr>
              <a:cxnSpLocks/>
            </p:cNvCxnSpPr>
            <p:nvPr/>
          </p:nvCxnSpPr>
          <p:spPr>
            <a:xfrm>
              <a:off x="5380104" y="3611880"/>
              <a:ext cx="4628002" cy="0"/>
            </a:xfrm>
            <a:prstGeom prst="line">
              <a:avLst/>
            </a:prstGeom>
            <a:ln w="28575">
              <a:solidFill>
                <a:srgbClr val="C7A76C"/>
              </a:solidFill>
            </a:ln>
          </p:spPr>
          <p:style>
            <a:lnRef idx="1">
              <a:schemeClr val="accent1"/>
            </a:lnRef>
            <a:fillRef idx="0">
              <a:schemeClr val="accent1"/>
            </a:fillRef>
            <a:effectRef idx="0">
              <a:schemeClr val="accent1"/>
            </a:effectRef>
            <a:fontRef idx="minor">
              <a:schemeClr val="tx1"/>
            </a:fontRef>
          </p:style>
        </p:cxnSp>
      </p:grpSp>
      <p:sp>
        <p:nvSpPr>
          <p:cNvPr id="28" name="Subtitle 1">
            <a:extLst>
              <a:ext uri="{FF2B5EF4-FFF2-40B4-BE49-F238E27FC236}">
                <a16:creationId xmlns:a16="http://schemas.microsoft.com/office/drawing/2014/main" id="{49043939-02F5-C5A1-07A6-1885CDC18A66}"/>
              </a:ext>
            </a:extLst>
          </p:cNvPr>
          <p:cNvSpPr txBox="1">
            <a:spLocks/>
          </p:cNvSpPr>
          <p:nvPr/>
        </p:nvSpPr>
        <p:spPr>
          <a:xfrm>
            <a:off x="1064395" y="4728911"/>
            <a:ext cx="4390939" cy="74690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spcBef>
                <a:spcPts val="0"/>
              </a:spcBef>
            </a:pPr>
            <a:r>
              <a:rPr lang="en-US" sz="1800" b="1"/>
              <a:t>Promotional Reach from Previous Years</a:t>
            </a:r>
          </a:p>
        </p:txBody>
      </p:sp>
      <p:sp>
        <p:nvSpPr>
          <p:cNvPr id="29" name="Subtitle 1">
            <a:extLst>
              <a:ext uri="{FF2B5EF4-FFF2-40B4-BE49-F238E27FC236}">
                <a16:creationId xmlns:a16="http://schemas.microsoft.com/office/drawing/2014/main" id="{38037A21-11F6-E45A-23C3-77CFAAAF3EB1}"/>
              </a:ext>
            </a:extLst>
          </p:cNvPr>
          <p:cNvSpPr txBox="1">
            <a:spLocks/>
          </p:cNvSpPr>
          <p:nvPr/>
        </p:nvSpPr>
        <p:spPr>
          <a:xfrm>
            <a:off x="8235695" y="1696541"/>
            <a:ext cx="1985772" cy="15394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spcBef>
                <a:spcPts val="0"/>
              </a:spcBef>
            </a:pPr>
            <a:r>
              <a:rPr lang="en-US" sz="4400" b="1"/>
              <a:t>15</a:t>
            </a:r>
          </a:p>
        </p:txBody>
      </p:sp>
      <p:sp>
        <p:nvSpPr>
          <p:cNvPr id="30" name="Subtitle 1">
            <a:extLst>
              <a:ext uri="{FF2B5EF4-FFF2-40B4-BE49-F238E27FC236}">
                <a16:creationId xmlns:a16="http://schemas.microsoft.com/office/drawing/2014/main" id="{D4D7AA0E-2421-D366-D012-EF758BFFC5D2}"/>
              </a:ext>
            </a:extLst>
          </p:cNvPr>
          <p:cNvSpPr txBox="1">
            <a:spLocks/>
          </p:cNvSpPr>
          <p:nvPr/>
        </p:nvSpPr>
        <p:spPr>
          <a:xfrm>
            <a:off x="8297034" y="3748962"/>
            <a:ext cx="1985772" cy="15394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spcBef>
                <a:spcPts val="0"/>
              </a:spcBef>
            </a:pPr>
            <a:r>
              <a:rPr lang="en-US" sz="4400" b="1">
                <a:solidFill>
                  <a:srgbClr val="00B050"/>
                </a:solidFill>
              </a:rPr>
              <a:t>&gt;</a:t>
            </a:r>
            <a:r>
              <a:rPr lang="en-US" sz="4400" b="1"/>
              <a:t>1,500</a:t>
            </a:r>
          </a:p>
        </p:txBody>
      </p:sp>
      <p:sp>
        <p:nvSpPr>
          <p:cNvPr id="31" name="Subtitle 1">
            <a:extLst>
              <a:ext uri="{FF2B5EF4-FFF2-40B4-BE49-F238E27FC236}">
                <a16:creationId xmlns:a16="http://schemas.microsoft.com/office/drawing/2014/main" id="{367E0075-1EC1-890C-4E4C-E081FBF272DF}"/>
              </a:ext>
            </a:extLst>
          </p:cNvPr>
          <p:cNvSpPr txBox="1">
            <a:spLocks/>
          </p:cNvSpPr>
          <p:nvPr/>
        </p:nvSpPr>
        <p:spPr>
          <a:xfrm>
            <a:off x="5929019" y="3747197"/>
            <a:ext cx="1985772" cy="15394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200000"/>
              </a:lnSpc>
              <a:spcBef>
                <a:spcPts val="0"/>
              </a:spcBef>
            </a:pPr>
            <a:r>
              <a:rPr lang="en-US" sz="4400" b="1"/>
              <a:t>7,000</a:t>
            </a:r>
            <a:r>
              <a:rPr lang="en-US" sz="4400" b="1">
                <a:solidFill>
                  <a:srgbClr val="00B050"/>
                </a:solidFill>
              </a:rPr>
              <a:t>+</a:t>
            </a:r>
          </a:p>
        </p:txBody>
      </p:sp>
      <p:pic>
        <p:nvPicPr>
          <p:cNvPr id="33" name="Picture 32" descr="Logo&#10;&#10;Description automatically generated">
            <a:extLst>
              <a:ext uri="{FF2B5EF4-FFF2-40B4-BE49-F238E27FC236}">
                <a16:creationId xmlns:a16="http://schemas.microsoft.com/office/drawing/2014/main" id="{77F6DBF6-9760-A2AF-CFEC-1D258E823662}"/>
              </a:ext>
            </a:extLst>
          </p:cNvPr>
          <p:cNvPicPr>
            <a:picLocks noChangeAspect="1"/>
          </p:cNvPicPr>
          <p:nvPr/>
        </p:nvPicPr>
        <p:blipFill>
          <a:blip r:embed="rId2"/>
          <a:stretch>
            <a:fillRect/>
          </a:stretch>
        </p:blipFill>
        <p:spPr>
          <a:xfrm>
            <a:off x="1050058" y="1838374"/>
            <a:ext cx="4381420" cy="3109260"/>
          </a:xfrm>
          <a:prstGeom prst="rect">
            <a:avLst/>
          </a:prstGeom>
        </p:spPr>
      </p:pic>
      <p:sp>
        <p:nvSpPr>
          <p:cNvPr id="35" name="Subtitle 1">
            <a:extLst>
              <a:ext uri="{FF2B5EF4-FFF2-40B4-BE49-F238E27FC236}">
                <a16:creationId xmlns:a16="http://schemas.microsoft.com/office/drawing/2014/main" id="{E32373C6-2933-2053-0D61-C809F483405E}"/>
              </a:ext>
            </a:extLst>
          </p:cNvPr>
          <p:cNvSpPr txBox="1">
            <a:spLocks/>
          </p:cNvSpPr>
          <p:nvPr/>
        </p:nvSpPr>
        <p:spPr>
          <a:xfrm>
            <a:off x="5755008" y="2978340"/>
            <a:ext cx="2309625" cy="528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200"/>
              <a:t>UNIQUE PAGE VIEWS FOR GO.FIU.EDU/JUNETEENTH</a:t>
            </a:r>
            <a:endParaRPr lang="en-US" sz="1200" b="1"/>
          </a:p>
        </p:txBody>
      </p:sp>
      <p:sp>
        <p:nvSpPr>
          <p:cNvPr id="36" name="Subtitle 1">
            <a:extLst>
              <a:ext uri="{FF2B5EF4-FFF2-40B4-BE49-F238E27FC236}">
                <a16:creationId xmlns:a16="http://schemas.microsoft.com/office/drawing/2014/main" id="{955C50D4-5CC9-5C22-93E1-91802EA4C54B}"/>
              </a:ext>
            </a:extLst>
          </p:cNvPr>
          <p:cNvSpPr txBox="1">
            <a:spLocks/>
          </p:cNvSpPr>
          <p:nvPr/>
        </p:nvSpPr>
        <p:spPr>
          <a:xfrm>
            <a:off x="8148823" y="2978340"/>
            <a:ext cx="2309625" cy="528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200"/>
              <a:t>TOTAL EVENTS </a:t>
            </a:r>
          </a:p>
          <a:p>
            <a:pPr>
              <a:lnSpc>
                <a:spcPct val="120000"/>
              </a:lnSpc>
              <a:spcBef>
                <a:spcPts val="0"/>
              </a:spcBef>
            </a:pPr>
            <a:r>
              <a:rPr lang="en-US" sz="1200"/>
              <a:t>ACROSS THE WEEK</a:t>
            </a:r>
          </a:p>
        </p:txBody>
      </p:sp>
      <p:sp>
        <p:nvSpPr>
          <p:cNvPr id="37" name="Subtitle 1">
            <a:extLst>
              <a:ext uri="{FF2B5EF4-FFF2-40B4-BE49-F238E27FC236}">
                <a16:creationId xmlns:a16="http://schemas.microsoft.com/office/drawing/2014/main" id="{14A4261F-721E-3CD2-FD57-A8FE49351682}"/>
              </a:ext>
            </a:extLst>
          </p:cNvPr>
          <p:cNvSpPr txBox="1">
            <a:spLocks/>
          </p:cNvSpPr>
          <p:nvPr/>
        </p:nvSpPr>
        <p:spPr>
          <a:xfrm>
            <a:off x="5724895" y="4947634"/>
            <a:ext cx="2309625" cy="528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200"/>
              <a:t>USERS REACHED </a:t>
            </a:r>
          </a:p>
          <a:p>
            <a:pPr>
              <a:lnSpc>
                <a:spcPct val="120000"/>
              </a:lnSpc>
              <a:spcBef>
                <a:spcPts val="0"/>
              </a:spcBef>
            </a:pPr>
            <a:r>
              <a:rPr lang="en-US" sz="1200"/>
              <a:t>THROUGH INSTAGRAM</a:t>
            </a:r>
          </a:p>
        </p:txBody>
      </p:sp>
      <p:sp>
        <p:nvSpPr>
          <p:cNvPr id="38" name="Subtitle 1">
            <a:extLst>
              <a:ext uri="{FF2B5EF4-FFF2-40B4-BE49-F238E27FC236}">
                <a16:creationId xmlns:a16="http://schemas.microsoft.com/office/drawing/2014/main" id="{7F9C04D9-76B2-4522-2131-6FDBCAC19DA0}"/>
              </a:ext>
            </a:extLst>
          </p:cNvPr>
          <p:cNvSpPr txBox="1">
            <a:spLocks/>
          </p:cNvSpPr>
          <p:nvPr/>
        </p:nvSpPr>
        <p:spPr>
          <a:xfrm>
            <a:off x="8235695" y="5060841"/>
            <a:ext cx="2309625" cy="528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200"/>
              <a:t>TOTAL ATTENDEES  </a:t>
            </a:r>
          </a:p>
        </p:txBody>
      </p:sp>
    </p:spTree>
    <p:extLst>
      <p:ext uri="{BB962C8B-B14F-4D97-AF65-F5344CB8AC3E}">
        <p14:creationId xmlns:p14="http://schemas.microsoft.com/office/powerpoint/2010/main" val="130272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81FD12D-A830-5809-15E1-3C206B122F02}"/>
              </a:ext>
            </a:extLst>
          </p:cNvPr>
          <p:cNvSpPr>
            <a:spLocks noGrp="1"/>
          </p:cNvSpPr>
          <p:nvPr>
            <p:ph type="subTitle" idx="1"/>
          </p:nvPr>
        </p:nvSpPr>
        <p:spPr>
          <a:xfrm>
            <a:off x="3831771" y="2407516"/>
            <a:ext cx="5138057" cy="2657970"/>
          </a:xfrm>
        </p:spPr>
        <p:txBody>
          <a:bodyPr>
            <a:normAutofit lnSpcReduction="10000"/>
          </a:bodyPr>
          <a:lstStyle/>
          <a:p>
            <a:pPr algn="l"/>
            <a:r>
              <a:rPr lang="en-US" sz="6000" b="1"/>
              <a:t>Signature  </a:t>
            </a:r>
            <a:endParaRPr lang="en-US" sz="6000"/>
          </a:p>
          <a:p>
            <a:pPr algn="l"/>
            <a:r>
              <a:rPr lang="en-US" sz="6000"/>
              <a:t>Sponsorship Opportunities </a:t>
            </a:r>
          </a:p>
          <a:p>
            <a:endParaRPr lang="en-US"/>
          </a:p>
        </p:txBody>
      </p:sp>
    </p:spTree>
    <p:extLst>
      <p:ext uri="{BB962C8B-B14F-4D97-AF65-F5344CB8AC3E}">
        <p14:creationId xmlns:p14="http://schemas.microsoft.com/office/powerpoint/2010/main" val="208140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44AB0-B258-4099-8864-C8A7045731BC}"/>
              </a:ext>
            </a:extLst>
          </p:cNvPr>
          <p:cNvSpPr>
            <a:spLocks noGrp="1"/>
          </p:cNvSpPr>
          <p:nvPr>
            <p:ph type="body" sz="quarter" idx="3"/>
          </p:nvPr>
        </p:nvSpPr>
        <p:spPr>
          <a:xfrm>
            <a:off x="7006856" y="2020992"/>
            <a:ext cx="4348532" cy="607511"/>
          </a:xfrm>
        </p:spPr>
        <p:txBody>
          <a:bodyPr>
            <a:normAutofit/>
          </a:bodyPr>
          <a:lstStyle/>
          <a:p>
            <a:pPr marL="0" marR="0">
              <a:lnSpc>
                <a:spcPct val="107000"/>
              </a:lnSpc>
              <a:spcBef>
                <a:spcPts val="0"/>
              </a:spcBef>
              <a:spcAft>
                <a:spcPts val="0"/>
              </a:spcAft>
            </a:pPr>
            <a:r>
              <a:rPr lang="en-US" sz="2200">
                <a:solidFill>
                  <a:srgbClr val="061F3E"/>
                </a:solidFill>
              </a:rPr>
              <a:t>Freedom</a:t>
            </a:r>
            <a:r>
              <a:rPr lang="en-US" sz="2400" b="1">
                <a:effectLst/>
                <a:latin typeface="Calibri" panose="020F0502020204030204" pitchFamily="34" charset="0"/>
                <a:ea typeface="Times New Roman" panose="02020603050405020304" pitchFamily="18" charset="0"/>
                <a:cs typeface="Calibri" panose="020F0502020204030204" pitchFamily="34" charset="0"/>
              </a:rPr>
              <a:t> Day </a:t>
            </a:r>
            <a:r>
              <a:rPr lang="en-US" sz="2400" b="1">
                <a:effectLst/>
                <a:latin typeface="+mj-lt"/>
                <a:ea typeface="Times New Roman" panose="02020603050405020304" pitchFamily="18" charset="0"/>
                <a:cs typeface="Calibri" panose="020F0502020204030204" pitchFamily="34" charset="0"/>
              </a:rPr>
              <a:t>Celebration</a:t>
            </a:r>
            <a:endParaRPr lang="en-US" sz="240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140BB6-C6F4-C544-90DA-ADAB2F70EEBA}"/>
              </a:ext>
            </a:extLst>
          </p:cNvPr>
          <p:cNvSpPr>
            <a:spLocks noGrp="1"/>
          </p:cNvSpPr>
          <p:nvPr>
            <p:ph sz="half" idx="14"/>
          </p:nvPr>
        </p:nvSpPr>
        <p:spPr>
          <a:xfrm>
            <a:off x="7006856" y="2835381"/>
            <a:ext cx="4346943" cy="3162464"/>
          </a:xfrm>
        </p:spPr>
        <p:txBody>
          <a:bodyPr>
            <a:normAutofit/>
          </a:bodyPr>
          <a:lstStyle/>
          <a:p>
            <a:pPr fontAlgn="ctr">
              <a:lnSpc>
                <a:spcPct val="140000"/>
              </a:lnSpc>
              <a:buFont typeface="Wingdings" panose="05000000000000000000" pitchFamily="2" charset="2"/>
              <a:buChar char="v"/>
              <a:tabLst>
                <a:tab pos="457200" algn="l"/>
              </a:tabLst>
            </a:pPr>
            <a:r>
              <a:rPr lang="en-US" sz="1700"/>
              <a:t>Kids area sponsorship </a:t>
            </a:r>
          </a:p>
          <a:p>
            <a:pPr fontAlgn="ctr">
              <a:lnSpc>
                <a:spcPct val="140000"/>
              </a:lnSpc>
              <a:buFont typeface="Wingdings" panose="05000000000000000000" pitchFamily="2" charset="2"/>
              <a:buChar char="v"/>
              <a:tabLst>
                <a:tab pos="457200" algn="l"/>
              </a:tabLst>
            </a:pPr>
            <a:r>
              <a:rPr lang="en-US" sz="1700"/>
              <a:t>VIP area sponsorship</a:t>
            </a:r>
          </a:p>
          <a:p>
            <a:pPr fontAlgn="ctr">
              <a:lnSpc>
                <a:spcPct val="140000"/>
              </a:lnSpc>
              <a:buFont typeface="Wingdings" panose="05000000000000000000" pitchFamily="2" charset="2"/>
              <a:buChar char="v"/>
              <a:tabLst>
                <a:tab pos="457200" algn="l"/>
              </a:tabLst>
            </a:pPr>
            <a:r>
              <a:rPr lang="en-US" sz="1700"/>
              <a:t>Photobooth sponsorship </a:t>
            </a:r>
          </a:p>
          <a:p>
            <a:pPr fontAlgn="ctr">
              <a:lnSpc>
                <a:spcPct val="140000"/>
              </a:lnSpc>
              <a:buFont typeface="Wingdings" panose="05000000000000000000" pitchFamily="2" charset="2"/>
              <a:buChar char="v"/>
              <a:tabLst>
                <a:tab pos="457200" algn="l"/>
              </a:tabLst>
            </a:pPr>
            <a:r>
              <a:rPr lang="en-US" sz="1700"/>
              <a:t>Shirt sponsorship </a:t>
            </a:r>
          </a:p>
          <a:p>
            <a:pPr fontAlgn="ctr">
              <a:lnSpc>
                <a:spcPct val="140000"/>
              </a:lnSpc>
              <a:buFont typeface="Wingdings" panose="05000000000000000000" pitchFamily="2" charset="2"/>
              <a:buChar char="v"/>
              <a:tabLst>
                <a:tab pos="457200" algn="l"/>
              </a:tabLst>
            </a:pPr>
            <a:r>
              <a:rPr lang="en-US" sz="1700"/>
              <a:t>Tote Bag sponsorship</a:t>
            </a:r>
            <a:r>
              <a:rPr lang="en-US"/>
              <a:t>		</a:t>
            </a:r>
          </a:p>
        </p:txBody>
      </p:sp>
      <p:sp>
        <p:nvSpPr>
          <p:cNvPr id="11" name="Text Placeholder 10">
            <a:extLst>
              <a:ext uri="{FF2B5EF4-FFF2-40B4-BE49-F238E27FC236}">
                <a16:creationId xmlns:a16="http://schemas.microsoft.com/office/drawing/2014/main" id="{E773A4B5-E536-4645-9910-9AD6C68E8C08}"/>
              </a:ext>
            </a:extLst>
          </p:cNvPr>
          <p:cNvSpPr>
            <a:spLocks noGrp="1"/>
          </p:cNvSpPr>
          <p:nvPr>
            <p:ph type="body" sz="quarter" idx="15"/>
          </p:nvPr>
        </p:nvSpPr>
        <p:spPr>
          <a:xfrm>
            <a:off x="2369126" y="2020992"/>
            <a:ext cx="4348532" cy="607511"/>
          </a:xfrm>
        </p:spPr>
        <p:txBody>
          <a:bodyPr>
            <a:noAutofit/>
          </a:bodyPr>
          <a:lstStyle/>
          <a:p>
            <a:r>
              <a:rPr lang="en-US" sz="2200">
                <a:solidFill>
                  <a:srgbClr val="061F3E"/>
                </a:solidFill>
              </a:rPr>
              <a:t>Nova Star Competition </a:t>
            </a:r>
          </a:p>
        </p:txBody>
      </p:sp>
      <p:sp>
        <p:nvSpPr>
          <p:cNvPr id="12" name="Content Placeholder 11">
            <a:extLst>
              <a:ext uri="{FF2B5EF4-FFF2-40B4-BE49-F238E27FC236}">
                <a16:creationId xmlns:a16="http://schemas.microsoft.com/office/drawing/2014/main" id="{343B5623-9CBE-4194-89B6-9AB46B3F7FD4}"/>
              </a:ext>
            </a:extLst>
          </p:cNvPr>
          <p:cNvSpPr>
            <a:spLocks noGrp="1"/>
          </p:cNvSpPr>
          <p:nvPr>
            <p:ph sz="half" idx="16"/>
          </p:nvPr>
        </p:nvSpPr>
        <p:spPr>
          <a:xfrm>
            <a:off x="2369126" y="2835381"/>
            <a:ext cx="4346943" cy="3162464"/>
          </a:xfrm>
        </p:spPr>
        <p:txBody>
          <a:bodyPr>
            <a:normAutofit/>
          </a:bodyPr>
          <a:lstStyle/>
          <a:p>
            <a:pPr marR="0" lvl="0">
              <a:lnSpc>
                <a:spcPct val="140000"/>
              </a:lnSpc>
              <a:spcAft>
                <a:spcPts val="0"/>
              </a:spcAft>
              <a:buFont typeface="Wingdings" panose="05000000000000000000" pitchFamily="2" charset="2"/>
              <a:buChar char="v"/>
              <a:tabLst>
                <a:tab pos="457200" algn="l"/>
              </a:tabLst>
            </a:pPr>
            <a:r>
              <a:rPr lang="en-US" sz="1700"/>
              <a:t>Trophy and crown sponsorship</a:t>
            </a:r>
          </a:p>
          <a:p>
            <a:pPr marR="0" lvl="0" fontAlgn="ctr">
              <a:lnSpc>
                <a:spcPct val="140000"/>
              </a:lnSpc>
              <a:spcAft>
                <a:spcPts val="0"/>
              </a:spcAft>
              <a:buFont typeface="Wingdings" panose="05000000000000000000" pitchFamily="2" charset="2"/>
              <a:buChar char="v"/>
              <a:tabLst>
                <a:tab pos="457200" algn="l"/>
              </a:tabLst>
            </a:pPr>
            <a:r>
              <a:rPr lang="en-US" sz="1700"/>
              <a:t>Contestant and Judge appreciation basket sponsorship (in-kind donations allowed)</a:t>
            </a:r>
          </a:p>
          <a:p>
            <a:pPr marR="0" lvl="0" fontAlgn="ctr">
              <a:lnSpc>
                <a:spcPct val="140000"/>
              </a:lnSpc>
              <a:spcAft>
                <a:spcPts val="0"/>
              </a:spcAft>
              <a:buFont typeface="Wingdings" panose="05000000000000000000" pitchFamily="2" charset="2"/>
              <a:buChar char="v"/>
              <a:tabLst>
                <a:tab pos="457200" algn="l"/>
              </a:tabLst>
            </a:pPr>
            <a:r>
              <a:rPr lang="en-US" sz="1700"/>
              <a:t>Contestant attire sponsorship (in-kind donations allowed)</a:t>
            </a:r>
            <a:endParaRPr lang="en-US"/>
          </a:p>
        </p:txBody>
      </p:sp>
      <p:sp>
        <p:nvSpPr>
          <p:cNvPr id="4" name="Rectangle 3">
            <a:extLst>
              <a:ext uri="{FF2B5EF4-FFF2-40B4-BE49-F238E27FC236}">
                <a16:creationId xmlns:a16="http://schemas.microsoft.com/office/drawing/2014/main" id="{9DAA635A-20B4-9544-90C9-6B2A261EEC00}"/>
              </a:ext>
            </a:extLst>
          </p:cNvPr>
          <p:cNvSpPr/>
          <p:nvPr/>
        </p:nvSpPr>
        <p:spPr>
          <a:xfrm>
            <a:off x="1425316" y="340924"/>
            <a:ext cx="9608587"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225321" y="176210"/>
            <a:ext cx="8984673" cy="1009651"/>
          </a:xfrm>
        </p:spPr>
        <p:txBody>
          <a:bodyPr>
            <a:normAutofit fontScale="90000"/>
          </a:bodyPr>
          <a:lstStyle/>
          <a:p>
            <a:r>
              <a:rPr lang="en-US" sz="3600">
                <a:solidFill>
                  <a:schemeClr val="bg1"/>
                </a:solidFill>
              </a:rPr>
              <a:t>Special Sponsorship Opportunities - $3,000</a:t>
            </a:r>
          </a:p>
        </p:txBody>
      </p:sp>
      <p:sp>
        <p:nvSpPr>
          <p:cNvPr id="8" name="Content Placeholder 11">
            <a:extLst>
              <a:ext uri="{FF2B5EF4-FFF2-40B4-BE49-F238E27FC236}">
                <a16:creationId xmlns:a16="http://schemas.microsoft.com/office/drawing/2014/main" id="{F99D3FEF-ABE0-4F5B-B0CD-60E506C11FAF}"/>
              </a:ext>
            </a:extLst>
          </p:cNvPr>
          <p:cNvSpPr txBox="1">
            <a:spLocks/>
          </p:cNvSpPr>
          <p:nvPr/>
        </p:nvSpPr>
        <p:spPr>
          <a:xfrm>
            <a:off x="2370715" y="1247882"/>
            <a:ext cx="8983084" cy="3162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tabLst>
                <a:tab pos="457200" algn="l"/>
              </a:tabLst>
            </a:pPr>
            <a:r>
              <a:rPr lang="en-US" sz="1700"/>
              <a:t>Both signature events include exclusive sponsorship opportunities that are fully branded and customizable: </a:t>
            </a:r>
            <a:endParaRPr lang="en-US"/>
          </a:p>
        </p:txBody>
      </p:sp>
    </p:spTree>
    <p:extLst>
      <p:ext uri="{BB962C8B-B14F-4D97-AF65-F5344CB8AC3E}">
        <p14:creationId xmlns:p14="http://schemas.microsoft.com/office/powerpoint/2010/main" val="280785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05D69E-3F25-2621-2DF0-461B15755A3C}"/>
              </a:ext>
            </a:extLst>
          </p:cNvPr>
          <p:cNvPicPr>
            <a:picLocks noChangeAspect="1"/>
          </p:cNvPicPr>
          <p:nvPr/>
        </p:nvPicPr>
        <p:blipFill>
          <a:blip r:embed="rId2"/>
          <a:stretch>
            <a:fillRect/>
          </a:stretch>
        </p:blipFill>
        <p:spPr>
          <a:xfrm>
            <a:off x="901063" y="4968285"/>
            <a:ext cx="2921083" cy="1666322"/>
          </a:xfrm>
          <a:prstGeom prst="rect">
            <a:avLst/>
          </a:prstGeom>
        </p:spPr>
      </p:pic>
      <p:pic>
        <p:nvPicPr>
          <p:cNvPr id="13" name="Picture 12" descr="A group of people performing a marching band&#10;&#10;Description automatically generated">
            <a:extLst>
              <a:ext uri="{FF2B5EF4-FFF2-40B4-BE49-F238E27FC236}">
                <a16:creationId xmlns:a16="http://schemas.microsoft.com/office/drawing/2014/main" id="{D1569BBC-6C97-4243-BC45-8083823D3549}"/>
              </a:ext>
            </a:extLst>
          </p:cNvPr>
          <p:cNvPicPr>
            <a:picLocks noChangeAspect="1"/>
          </p:cNvPicPr>
          <p:nvPr/>
        </p:nvPicPr>
        <p:blipFill>
          <a:blip r:embed="rId3"/>
          <a:stretch>
            <a:fillRect/>
          </a:stretch>
        </p:blipFill>
        <p:spPr>
          <a:xfrm>
            <a:off x="1431873" y="3008777"/>
            <a:ext cx="2948690" cy="1964872"/>
          </a:xfrm>
          <a:prstGeom prst="rect">
            <a:avLst/>
          </a:prstGeom>
        </p:spPr>
      </p:pic>
      <p:sp>
        <p:nvSpPr>
          <p:cNvPr id="11" name="Text Placeholder 10">
            <a:extLst>
              <a:ext uri="{FF2B5EF4-FFF2-40B4-BE49-F238E27FC236}">
                <a16:creationId xmlns:a16="http://schemas.microsoft.com/office/drawing/2014/main" id="{E773A4B5-E536-4645-9910-9AD6C68E8C08}"/>
              </a:ext>
            </a:extLst>
          </p:cNvPr>
          <p:cNvSpPr>
            <a:spLocks noGrp="1"/>
          </p:cNvSpPr>
          <p:nvPr>
            <p:ph type="body" sz="quarter" idx="15"/>
          </p:nvPr>
        </p:nvSpPr>
        <p:spPr>
          <a:xfrm>
            <a:off x="4474943" y="1412287"/>
            <a:ext cx="5670906" cy="607511"/>
          </a:xfrm>
        </p:spPr>
        <p:txBody>
          <a:bodyPr>
            <a:noAutofit/>
          </a:bodyPr>
          <a:lstStyle/>
          <a:p>
            <a:r>
              <a:rPr lang="en-US" sz="2200">
                <a:solidFill>
                  <a:schemeClr val="accent6">
                    <a:lumMod val="75000"/>
                  </a:schemeClr>
                </a:solidFill>
              </a:rPr>
              <a:t>Naming Sponsor</a:t>
            </a:r>
            <a:r>
              <a:rPr lang="en-US" sz="2200" b="0">
                <a:solidFill>
                  <a:srgbClr val="061F3E"/>
                </a:solidFill>
              </a:rPr>
              <a:t>: </a:t>
            </a:r>
            <a:r>
              <a:rPr lang="en-US" sz="2200">
                <a:solidFill>
                  <a:srgbClr val="061F3E"/>
                </a:solidFill>
              </a:rPr>
              <a:t>$ 20,000</a:t>
            </a:r>
          </a:p>
          <a:p>
            <a:r>
              <a:rPr lang="en-US" sz="2200">
                <a:solidFill>
                  <a:srgbClr val="061F3E"/>
                </a:solidFill>
              </a:rPr>
              <a:t>Annual FIU Juneteenth Ceremony</a:t>
            </a:r>
          </a:p>
        </p:txBody>
      </p:sp>
      <p:sp>
        <p:nvSpPr>
          <p:cNvPr id="4" name="Rectangle 3">
            <a:extLst>
              <a:ext uri="{FF2B5EF4-FFF2-40B4-BE49-F238E27FC236}">
                <a16:creationId xmlns:a16="http://schemas.microsoft.com/office/drawing/2014/main" id="{9DAA635A-20B4-9544-90C9-6B2A261EEC00}"/>
              </a:ext>
            </a:extLst>
          </p:cNvPr>
          <p:cNvSpPr/>
          <p:nvPr/>
        </p:nvSpPr>
        <p:spPr>
          <a:xfrm>
            <a:off x="1425315" y="340924"/>
            <a:ext cx="10073081"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513724" y="238719"/>
            <a:ext cx="8984673" cy="1009651"/>
          </a:xfrm>
        </p:spPr>
        <p:txBody>
          <a:bodyPr>
            <a:normAutofit/>
          </a:bodyPr>
          <a:lstStyle/>
          <a:p>
            <a:r>
              <a:rPr lang="en-US" sz="3600">
                <a:solidFill>
                  <a:schemeClr val="bg1"/>
                </a:solidFill>
              </a:rPr>
              <a:t>Special Sponsorship: Naming Sponsor</a:t>
            </a:r>
          </a:p>
        </p:txBody>
      </p:sp>
      <p:sp>
        <p:nvSpPr>
          <p:cNvPr id="3" name="Content Placeholder 2">
            <a:extLst>
              <a:ext uri="{FF2B5EF4-FFF2-40B4-BE49-F238E27FC236}">
                <a16:creationId xmlns:a16="http://schemas.microsoft.com/office/drawing/2014/main" id="{BDAD76DD-6653-4340-1D30-F0D744C8340F}"/>
              </a:ext>
            </a:extLst>
          </p:cNvPr>
          <p:cNvSpPr txBox="1">
            <a:spLocks/>
          </p:cNvSpPr>
          <p:nvPr/>
        </p:nvSpPr>
        <p:spPr>
          <a:xfrm>
            <a:off x="4474943" y="2633227"/>
            <a:ext cx="7023453" cy="40114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300"/>
          </a:p>
          <a:p>
            <a:pPr>
              <a:lnSpc>
                <a:spcPct val="150000"/>
              </a:lnSpc>
              <a:spcBef>
                <a:spcPts val="0"/>
              </a:spcBef>
              <a:buFont typeface="Wingdings" panose="05000000000000000000" pitchFamily="2" charset="2"/>
              <a:buChar char="v"/>
            </a:pPr>
            <a:r>
              <a:rPr lang="en-US" sz="1300"/>
              <a:t>Listed as naming sponsor, with logo included in all event materials, digital/ social media activations and collateral (e.g. The [Your Company Name Here] Annual FIU Juneteenth Ceremony)</a:t>
            </a:r>
          </a:p>
          <a:p>
            <a:pPr>
              <a:lnSpc>
                <a:spcPct val="150000"/>
              </a:lnSpc>
              <a:spcBef>
                <a:spcPts val="0"/>
              </a:spcBef>
              <a:buFont typeface="Wingdings" panose="05000000000000000000" pitchFamily="2" charset="2"/>
              <a:buChar char="v"/>
            </a:pPr>
            <a:r>
              <a:rPr lang="en-US" sz="1300"/>
              <a:t>Opportunity for company representative to participate in on-stage programming/podium time</a:t>
            </a:r>
          </a:p>
          <a:p>
            <a:pPr>
              <a:lnSpc>
                <a:spcPct val="150000"/>
              </a:lnSpc>
              <a:spcBef>
                <a:spcPts val="0"/>
              </a:spcBef>
              <a:buFont typeface="Wingdings" panose="05000000000000000000" pitchFamily="2" charset="2"/>
              <a:buChar char="v"/>
            </a:pPr>
            <a:r>
              <a:rPr lang="en-US" sz="1300"/>
              <a:t>Sponsorship designation on all Juneteenth events </a:t>
            </a:r>
          </a:p>
          <a:p>
            <a:pPr>
              <a:lnSpc>
                <a:spcPct val="150000"/>
              </a:lnSpc>
              <a:spcBef>
                <a:spcPts val="0"/>
              </a:spcBef>
              <a:buFont typeface="Wingdings" panose="05000000000000000000" pitchFamily="2" charset="2"/>
              <a:buChar char="v"/>
            </a:pPr>
            <a:r>
              <a:rPr lang="en-US" sz="1300"/>
              <a:t>Ten food truck meal vouchers at Juneteenth Freedom Day Celebration</a:t>
            </a:r>
          </a:p>
          <a:p>
            <a:pPr>
              <a:lnSpc>
                <a:spcPct val="150000"/>
              </a:lnSpc>
              <a:spcBef>
                <a:spcPts val="0"/>
              </a:spcBef>
              <a:buFont typeface="Wingdings" panose="05000000000000000000" pitchFamily="2" charset="2"/>
              <a:buChar char="v"/>
            </a:pPr>
            <a:r>
              <a:rPr lang="en-US" sz="1300"/>
              <a:t>Opportunity to include company branded giveaways inside Juneteenth Freedom Day Celebration goodie bags</a:t>
            </a:r>
          </a:p>
          <a:p>
            <a:pPr>
              <a:lnSpc>
                <a:spcPct val="150000"/>
              </a:lnSpc>
              <a:spcBef>
                <a:spcPts val="0"/>
              </a:spcBef>
              <a:buFont typeface="Wingdings" panose="05000000000000000000" pitchFamily="2" charset="2"/>
              <a:buChar char="v"/>
            </a:pPr>
            <a:r>
              <a:rPr lang="en-US" sz="1300"/>
              <a:t>Plaque to show official Juneteenth sponsorship </a:t>
            </a:r>
          </a:p>
          <a:p>
            <a:pPr>
              <a:lnSpc>
                <a:spcPct val="150000"/>
              </a:lnSpc>
              <a:spcBef>
                <a:spcPts val="0"/>
              </a:spcBef>
              <a:buFont typeface="Wingdings" panose="05000000000000000000" pitchFamily="2" charset="2"/>
              <a:buChar char="v"/>
            </a:pPr>
            <a:r>
              <a:rPr lang="en-US" sz="1300"/>
              <a:t>Tagged mention with organization’s logo in sponsor appreciation Instagram post</a:t>
            </a:r>
          </a:p>
          <a:p>
            <a:pPr>
              <a:lnSpc>
                <a:spcPct val="100000"/>
              </a:lnSpc>
              <a:spcBef>
                <a:spcPts val="0"/>
              </a:spcBef>
              <a:buFont typeface="Wingdings" panose="05000000000000000000" pitchFamily="2" charset="2"/>
              <a:buChar char="v"/>
            </a:pPr>
            <a:endParaRPr lang="en-US" sz="1300"/>
          </a:p>
        </p:txBody>
      </p:sp>
      <p:sp>
        <p:nvSpPr>
          <p:cNvPr id="5" name="Content Placeholder 2">
            <a:extLst>
              <a:ext uri="{FF2B5EF4-FFF2-40B4-BE49-F238E27FC236}">
                <a16:creationId xmlns:a16="http://schemas.microsoft.com/office/drawing/2014/main" id="{DB83D34C-0A3C-B53A-86D1-1E245CAD599F}"/>
              </a:ext>
            </a:extLst>
          </p:cNvPr>
          <p:cNvSpPr txBox="1">
            <a:spLocks/>
          </p:cNvSpPr>
          <p:nvPr/>
        </p:nvSpPr>
        <p:spPr>
          <a:xfrm>
            <a:off x="4474943" y="2060239"/>
            <a:ext cx="6783612" cy="806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300"/>
              <a:t>This special ceremony is held on June 19</a:t>
            </a:r>
            <a:r>
              <a:rPr lang="en-US" sz="1300" baseline="30000"/>
              <a:t>th</a:t>
            </a:r>
            <a:r>
              <a:rPr lang="en-US" sz="1300"/>
              <a:t> each year, the official day of Juneteenth, at FIU’s Biscayne Bay Campus and features marching bands, artisan vendors, special guest speakers, university marching bands and food trucks.</a:t>
            </a:r>
          </a:p>
        </p:txBody>
      </p:sp>
      <p:sp>
        <p:nvSpPr>
          <p:cNvPr id="6" name="AutoShape 2">
            <a:extLst>
              <a:ext uri="{FF2B5EF4-FFF2-40B4-BE49-F238E27FC236}">
                <a16:creationId xmlns:a16="http://schemas.microsoft.com/office/drawing/2014/main" id="{9EB52AE7-00F6-E735-1316-20F79205DC97}"/>
              </a:ext>
            </a:extLst>
          </p:cNvPr>
          <p:cNvSpPr>
            <a:spLocks noChangeAspect="1" noChangeArrowheads="1"/>
          </p:cNvSpPr>
          <p:nvPr/>
        </p:nvSpPr>
        <p:spPr bwMode="auto">
          <a:xfrm>
            <a:off x="1598078" y="2485760"/>
            <a:ext cx="4284689" cy="42846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person giving a presentation to a group of people&#10;&#10;Description automatically generated">
            <a:extLst>
              <a:ext uri="{FF2B5EF4-FFF2-40B4-BE49-F238E27FC236}">
                <a16:creationId xmlns:a16="http://schemas.microsoft.com/office/drawing/2014/main" id="{9710080B-F786-C5B6-4202-8FB914EB1892}"/>
              </a:ext>
            </a:extLst>
          </p:cNvPr>
          <p:cNvPicPr>
            <a:picLocks noChangeAspect="1"/>
          </p:cNvPicPr>
          <p:nvPr/>
        </p:nvPicPr>
        <p:blipFill>
          <a:blip r:embed="rId4"/>
          <a:stretch>
            <a:fillRect/>
          </a:stretch>
        </p:blipFill>
        <p:spPr>
          <a:xfrm>
            <a:off x="693604" y="1123353"/>
            <a:ext cx="3338750" cy="2224790"/>
          </a:xfrm>
          <a:prstGeom prst="rect">
            <a:avLst/>
          </a:prstGeom>
        </p:spPr>
      </p:pic>
    </p:spTree>
    <p:extLst>
      <p:ext uri="{BB962C8B-B14F-4D97-AF65-F5344CB8AC3E}">
        <p14:creationId xmlns:p14="http://schemas.microsoft.com/office/powerpoint/2010/main" val="417961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773A4B5-E536-4645-9910-9AD6C68E8C08}"/>
              </a:ext>
            </a:extLst>
          </p:cNvPr>
          <p:cNvSpPr>
            <a:spLocks noGrp="1"/>
          </p:cNvSpPr>
          <p:nvPr>
            <p:ph type="body" sz="quarter" idx="15"/>
          </p:nvPr>
        </p:nvSpPr>
        <p:spPr>
          <a:xfrm>
            <a:off x="2513724" y="1350575"/>
            <a:ext cx="7544675" cy="607511"/>
          </a:xfrm>
        </p:spPr>
        <p:txBody>
          <a:bodyPr>
            <a:noAutofit/>
          </a:bodyPr>
          <a:lstStyle/>
          <a:p>
            <a:r>
              <a:rPr lang="en-US" sz="2200">
                <a:solidFill>
                  <a:schemeClr val="accent6">
                    <a:lumMod val="75000"/>
                  </a:schemeClr>
                </a:solidFill>
              </a:rPr>
              <a:t>Naming Sponsor</a:t>
            </a:r>
            <a:r>
              <a:rPr lang="en-US" sz="2200" b="0">
                <a:solidFill>
                  <a:srgbClr val="061F3E"/>
                </a:solidFill>
              </a:rPr>
              <a:t>: </a:t>
            </a:r>
            <a:r>
              <a:rPr lang="en-US" sz="2200">
                <a:solidFill>
                  <a:srgbClr val="061F3E"/>
                </a:solidFill>
              </a:rPr>
              <a:t>$15,000 </a:t>
            </a:r>
          </a:p>
          <a:p>
            <a:r>
              <a:rPr lang="en-US" sz="2200">
                <a:solidFill>
                  <a:srgbClr val="061F3E"/>
                </a:solidFill>
              </a:rPr>
              <a:t>Juneteenth Nova Star Scholarship Competition Show</a:t>
            </a:r>
          </a:p>
        </p:txBody>
      </p:sp>
      <p:sp>
        <p:nvSpPr>
          <p:cNvPr id="4" name="Rectangle 3">
            <a:extLst>
              <a:ext uri="{FF2B5EF4-FFF2-40B4-BE49-F238E27FC236}">
                <a16:creationId xmlns:a16="http://schemas.microsoft.com/office/drawing/2014/main" id="{9DAA635A-20B4-9544-90C9-6B2A261EEC00}"/>
              </a:ext>
            </a:extLst>
          </p:cNvPr>
          <p:cNvSpPr/>
          <p:nvPr/>
        </p:nvSpPr>
        <p:spPr>
          <a:xfrm>
            <a:off x="1425315" y="340924"/>
            <a:ext cx="9928483" cy="68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B925-23EF-CF4A-A0DA-746E57A79665}"/>
              </a:ext>
            </a:extLst>
          </p:cNvPr>
          <p:cNvSpPr>
            <a:spLocks noGrp="1"/>
          </p:cNvSpPr>
          <p:nvPr>
            <p:ph type="title"/>
          </p:nvPr>
        </p:nvSpPr>
        <p:spPr>
          <a:xfrm>
            <a:off x="2513724" y="238719"/>
            <a:ext cx="8984673" cy="1009651"/>
          </a:xfrm>
        </p:spPr>
        <p:txBody>
          <a:bodyPr>
            <a:normAutofit/>
          </a:bodyPr>
          <a:lstStyle/>
          <a:p>
            <a:r>
              <a:rPr lang="en-US" sz="3600">
                <a:solidFill>
                  <a:schemeClr val="bg1"/>
                </a:solidFill>
              </a:rPr>
              <a:t>Special Sponsorship: Naming Sponsor</a:t>
            </a:r>
          </a:p>
        </p:txBody>
      </p:sp>
      <p:sp>
        <p:nvSpPr>
          <p:cNvPr id="15" name="Content Placeholder 2">
            <a:extLst>
              <a:ext uri="{FF2B5EF4-FFF2-40B4-BE49-F238E27FC236}">
                <a16:creationId xmlns:a16="http://schemas.microsoft.com/office/drawing/2014/main" id="{A75A0AE0-3599-C2F4-FF0A-3E9881D90B2F}"/>
              </a:ext>
            </a:extLst>
          </p:cNvPr>
          <p:cNvSpPr txBox="1">
            <a:spLocks/>
          </p:cNvSpPr>
          <p:nvPr/>
        </p:nvSpPr>
        <p:spPr>
          <a:xfrm>
            <a:off x="2764188" y="2060291"/>
            <a:ext cx="8483744" cy="36858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v"/>
            </a:pPr>
            <a:r>
              <a:rPr lang="en-US" sz="1300"/>
              <a:t>20 tickets to Juneteenth Nova Star Scholarship Competition Show</a:t>
            </a:r>
          </a:p>
          <a:p>
            <a:pPr>
              <a:lnSpc>
                <a:spcPct val="150000"/>
              </a:lnSpc>
              <a:spcBef>
                <a:spcPts val="0"/>
              </a:spcBef>
              <a:buFont typeface="Wingdings" panose="05000000000000000000" pitchFamily="2" charset="2"/>
              <a:buChar char="v"/>
            </a:pPr>
            <a:r>
              <a:rPr lang="en-US" sz="1300"/>
              <a:t>Listed as naming sponsor, with logo included in all event materials, digital/ social media activations and collateral (e.g. The [</a:t>
            </a:r>
            <a:r>
              <a:rPr lang="en-US" sz="1300" i="1"/>
              <a:t>Your Company Name Here] </a:t>
            </a:r>
            <a:r>
              <a:rPr lang="en-US" sz="1300"/>
              <a:t>Juneteenth Nova Star Scholarship Competition </a:t>
            </a:r>
            <a:r>
              <a:rPr lang="en-US" sz="1300" i="1"/>
              <a:t>)</a:t>
            </a:r>
            <a:endParaRPr lang="en-US" sz="1300" i="1">
              <a:cs typeface="Arial"/>
            </a:endParaRPr>
          </a:p>
          <a:p>
            <a:pPr>
              <a:lnSpc>
                <a:spcPct val="150000"/>
              </a:lnSpc>
              <a:spcBef>
                <a:spcPts val="0"/>
              </a:spcBef>
              <a:buFont typeface="Wingdings" panose="05000000000000000000" pitchFamily="2" charset="2"/>
              <a:buChar char="v"/>
            </a:pPr>
            <a:r>
              <a:rPr lang="en-US" sz="1300"/>
              <a:t>Opportunity for company representative to participate as a judge for the competition </a:t>
            </a:r>
          </a:p>
          <a:p>
            <a:pPr>
              <a:lnSpc>
                <a:spcPct val="150000"/>
              </a:lnSpc>
              <a:spcBef>
                <a:spcPts val="0"/>
              </a:spcBef>
              <a:buFont typeface="Wingdings" panose="05000000000000000000" pitchFamily="2" charset="2"/>
              <a:buChar char="v"/>
            </a:pPr>
            <a:r>
              <a:rPr lang="en-US" sz="1300"/>
              <a:t>Opportunity for company representative to give remarks in showcase on-stage programming</a:t>
            </a:r>
            <a:endParaRPr lang="en-US" sz="1300">
              <a:cs typeface="Arial"/>
            </a:endParaRPr>
          </a:p>
          <a:p>
            <a:pPr>
              <a:lnSpc>
                <a:spcPct val="150000"/>
              </a:lnSpc>
              <a:spcBef>
                <a:spcPts val="0"/>
              </a:spcBef>
              <a:buFont typeface="Wingdings" panose="05000000000000000000" pitchFamily="2" charset="2"/>
              <a:buChar char="v"/>
            </a:pPr>
            <a:r>
              <a:rPr lang="en-US" sz="1300"/>
              <a:t>Video featured at Juneteenth Scholarship Show intermission (30-60 seconds) </a:t>
            </a:r>
            <a:endParaRPr lang="en-US" sz="1300">
              <a:cs typeface="Arial"/>
            </a:endParaRPr>
          </a:p>
          <a:p>
            <a:pPr>
              <a:lnSpc>
                <a:spcPct val="150000"/>
              </a:lnSpc>
              <a:spcBef>
                <a:spcPts val="0"/>
              </a:spcBef>
              <a:buFont typeface="Wingdings" panose="05000000000000000000" pitchFamily="2" charset="2"/>
              <a:buChar char="v"/>
            </a:pPr>
            <a:r>
              <a:rPr lang="en-US" sz="1300"/>
              <a:t>Sponsorship designation on all Juneteenth events (</a:t>
            </a:r>
            <a:r>
              <a:rPr lang="en-US" sz="1300" b="1" i="1"/>
              <a:t>excluding Sponsor Named events</a:t>
            </a:r>
            <a:r>
              <a:rPr lang="en-US" sz="1300"/>
              <a:t>): </a:t>
            </a:r>
            <a:endParaRPr lang="en-US" sz="1300">
              <a:cs typeface="Arial"/>
            </a:endParaRPr>
          </a:p>
          <a:p>
            <a:pPr>
              <a:lnSpc>
                <a:spcPct val="150000"/>
              </a:lnSpc>
              <a:spcBef>
                <a:spcPts val="0"/>
              </a:spcBef>
              <a:buFont typeface="Wingdings" panose="05000000000000000000" pitchFamily="2" charset="2"/>
              <a:buChar char="v"/>
            </a:pPr>
            <a:r>
              <a:rPr lang="en-US" sz="1300"/>
              <a:t>Tent/vendor space for brand activation at Juneteenth Scholarship Show</a:t>
            </a:r>
            <a:endParaRPr lang="en-US" sz="1300">
              <a:cs typeface="Arial"/>
            </a:endParaRPr>
          </a:p>
          <a:p>
            <a:pPr>
              <a:lnSpc>
                <a:spcPct val="150000"/>
              </a:lnSpc>
              <a:spcBef>
                <a:spcPts val="0"/>
              </a:spcBef>
              <a:buFont typeface="Wingdings" panose="05000000000000000000" pitchFamily="2" charset="2"/>
              <a:buChar char="v"/>
            </a:pPr>
            <a:r>
              <a:rPr lang="en-US" sz="1300"/>
              <a:t>Plaque to show official Juneteenth sponsorship </a:t>
            </a:r>
            <a:endParaRPr lang="en-US" sz="1300">
              <a:cs typeface="Arial"/>
            </a:endParaRPr>
          </a:p>
          <a:p>
            <a:pPr>
              <a:lnSpc>
                <a:spcPct val="150000"/>
              </a:lnSpc>
              <a:spcBef>
                <a:spcPts val="0"/>
              </a:spcBef>
              <a:buFont typeface="Wingdings" panose="05000000000000000000" pitchFamily="2" charset="2"/>
              <a:buChar char="v"/>
            </a:pPr>
            <a:r>
              <a:rPr lang="en-US" sz="1300"/>
              <a:t>Tagged mention with organization’s logo in sponsor appreciation Instagram post</a:t>
            </a:r>
            <a:endParaRPr lang="en-US" sz="1300">
              <a:cs typeface="Arial"/>
            </a:endParaRPr>
          </a:p>
          <a:p>
            <a:pPr>
              <a:lnSpc>
                <a:spcPct val="150000"/>
              </a:lnSpc>
              <a:spcBef>
                <a:spcPts val="0"/>
              </a:spcBef>
              <a:buFont typeface="Wingdings" panose="05000000000000000000" pitchFamily="2" charset="2"/>
              <a:buChar char="v"/>
            </a:pPr>
            <a:endParaRPr lang="en-US" sz="1300"/>
          </a:p>
        </p:txBody>
      </p:sp>
    </p:spTree>
    <p:extLst>
      <p:ext uri="{BB962C8B-B14F-4D97-AF65-F5344CB8AC3E}">
        <p14:creationId xmlns:p14="http://schemas.microsoft.com/office/powerpoint/2010/main" val="27568678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71F3E"/>
      </a:accent1>
      <a:accent2>
        <a:srgbClr val="C4960B"/>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BF305E6E409946AD1DA7014EE1833A" ma:contentTypeVersion="10" ma:contentTypeDescription="Create a new document." ma:contentTypeScope="" ma:versionID="7b263ea61d360ed386e883a80c9b5e0b">
  <xsd:schema xmlns:xsd="http://www.w3.org/2001/XMLSchema" xmlns:xs="http://www.w3.org/2001/XMLSchema" xmlns:p="http://schemas.microsoft.com/office/2006/metadata/properties" xmlns:ns2="1f55ec82-a505-4936-99e5-d41b25147da0" xmlns:ns3="f1f308d3-4c92-402a-ab04-f7497706f561" targetNamespace="http://schemas.microsoft.com/office/2006/metadata/properties" ma:root="true" ma:fieldsID="6eb843aee0752e51e1f65a0223ce2b84" ns2:_="" ns3:_="">
    <xsd:import namespace="1f55ec82-a505-4936-99e5-d41b25147da0"/>
    <xsd:import namespace="f1f308d3-4c92-402a-ab04-f7497706f5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5ec82-a505-4936-99e5-d41b25147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f308d3-4c92-402a-ab04-f7497706f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C5E01A-3211-4E39-A5AD-6049304795F8}">
  <ds:schemaRefs>
    <ds:schemaRef ds:uri="1f55ec82-a505-4936-99e5-d41b25147da0"/>
    <ds:schemaRef ds:uri="f1f308d3-4c92-402a-ab04-f7497706f5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BA9DDC-047B-4F7C-A726-FC2AE9B91FF5}">
  <ds:schemaRefs>
    <ds:schemaRef ds:uri="http://schemas.microsoft.com/sharepoint/v3/contenttype/forms"/>
  </ds:schemaRefs>
</ds:datastoreItem>
</file>

<file path=customXml/itemProps3.xml><?xml version="1.0" encoding="utf-8"?>
<ds:datastoreItem xmlns:ds="http://schemas.openxmlformats.org/officeDocument/2006/customXml" ds:itemID="{84ACE842-212B-4DD8-84AB-3DC70BC8ABEC}">
  <ds:schemaRefs>
    <ds:schemaRef ds:uri="1f55ec82-a505-4936-99e5-d41b25147da0"/>
    <ds:schemaRef ds:uri="f1f308d3-4c92-402a-ab04-f7497706f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1754</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Juneteenth Nova Star Scholarship Competition Show Juneteenth Spoken Word Scholarship Competition  Freedom Day Celebration Annual Juneteenth Ceremony  </vt:lpstr>
      <vt:lpstr>PowerPoint Presentation</vt:lpstr>
      <vt:lpstr>PowerPoint Presentation</vt:lpstr>
      <vt:lpstr>PowerPoint Presentation</vt:lpstr>
      <vt:lpstr>PowerPoint Presentation</vt:lpstr>
      <vt:lpstr>PowerPoint Presentation</vt:lpstr>
      <vt:lpstr>Special Sponsorship Opportunities - $3,000</vt:lpstr>
      <vt:lpstr>Special Sponsorship: Naming Sponsor</vt:lpstr>
      <vt:lpstr>Special Sponsorship: Naming Sponsor</vt:lpstr>
      <vt:lpstr>Special Sponsorship: Naming Sponsor</vt:lpstr>
      <vt:lpstr>Curated  Sponsorship Opportunities </vt:lpstr>
      <vt:lpstr>Sponsorship Tiers </vt:lpstr>
      <vt:lpstr>Steward of Liberation - $15,000</vt:lpstr>
      <vt:lpstr>Steward of Resilience - $10,000</vt:lpstr>
      <vt:lpstr>Steward of Tenacity - $5,000</vt:lpstr>
      <vt:lpstr>Steward of Courage - $1,000</vt:lpstr>
      <vt:lpstr>Our Partners </vt:lpstr>
      <vt:lpstr>For more information, visit: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Plasencia</dc:creator>
  <cp:lastModifiedBy>Garth Headley</cp:lastModifiedBy>
  <cp:revision>1</cp:revision>
  <dcterms:created xsi:type="dcterms:W3CDTF">2019-06-27T13:29:26Z</dcterms:created>
  <dcterms:modified xsi:type="dcterms:W3CDTF">2024-04-24T23:02:55Z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0x010100CCBF305E6E409946AD1DA7014EE1833A</vt:lpwstr>
  </property>
</Properties>
</file>